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0"/>
  </p:notesMasterIdLst>
  <p:sldIdLst>
    <p:sldId id="256" r:id="rId2"/>
    <p:sldId id="269" r:id="rId3"/>
    <p:sldId id="270" r:id="rId4"/>
    <p:sldId id="305" r:id="rId5"/>
    <p:sldId id="271" r:id="rId6"/>
    <p:sldId id="272" r:id="rId7"/>
    <p:sldId id="299" r:id="rId8"/>
    <p:sldId id="301" r:id="rId9"/>
    <p:sldId id="276" r:id="rId10"/>
    <p:sldId id="283" r:id="rId11"/>
    <p:sldId id="298" r:id="rId12"/>
    <p:sldId id="303" r:id="rId13"/>
    <p:sldId id="257" r:id="rId14"/>
    <p:sldId id="281" r:id="rId15"/>
    <p:sldId id="287" r:id="rId16"/>
    <p:sldId id="282" r:id="rId17"/>
    <p:sldId id="306" r:id="rId18"/>
    <p:sldId id="267" r:id="rId1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E960"/>
    <a:srgbClr val="CD2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722" y="102"/>
      </p:cViewPr>
      <p:guideLst>
        <p:guide orient="horz" pos="2160"/>
        <p:guide pos="3840"/>
      </p:guideLst>
    </p:cSldViewPr>
  </p:slideViewPr>
  <p:notesTextViewPr>
    <p:cViewPr>
      <p:scale>
        <a:sx n="3" d="2"/>
        <a:sy n="3" d="2"/>
      </p:scale>
      <p:origin x="0" y="0"/>
    </p:cViewPr>
  </p:notesTextViewPr>
  <p:notesViewPr>
    <p:cSldViewPr snapToGrid="0">
      <p:cViewPr varScale="1">
        <p:scale>
          <a:sx n="81" d="100"/>
          <a:sy n="81" d="100"/>
        </p:scale>
        <p:origin x="18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0DD-70E8-4C53-8C9D-5CE863AA0C21}"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FEF7D36E-FB17-4FFC-9131-757C999EC862}">
      <dgm:prSet custT="1"/>
      <dgm:spPr/>
      <dgm:t>
        <a:bodyPr/>
        <a:lstStyle/>
        <a:p>
          <a:r>
            <a:rPr lang="en-US" sz="2400" b="1" dirty="0">
              <a:solidFill>
                <a:schemeClr val="bg1"/>
              </a:solidFill>
            </a:rPr>
            <a:t>This BPA is intended to be utilized by personnel from all of the NWCG agencies which include:</a:t>
          </a:r>
          <a:endParaRPr lang="en-US" sz="2400" dirty="0">
            <a:solidFill>
              <a:schemeClr val="bg1"/>
            </a:solidFill>
          </a:endParaRPr>
        </a:p>
      </dgm:t>
    </dgm:pt>
    <dgm:pt modelId="{3679BFE5-E73B-4265-A1D7-298F1C552067}" type="parTrans" cxnId="{4F01AC6B-99EC-4544-8DDD-809A988759BC}">
      <dgm:prSet/>
      <dgm:spPr/>
      <dgm:t>
        <a:bodyPr/>
        <a:lstStyle/>
        <a:p>
          <a:endParaRPr lang="en-US"/>
        </a:p>
      </dgm:t>
    </dgm:pt>
    <dgm:pt modelId="{5D53041B-96E7-45F4-A9F8-40E2819A75C0}" type="sibTrans" cxnId="{4F01AC6B-99EC-4544-8DDD-809A988759BC}">
      <dgm:prSet/>
      <dgm:spPr/>
      <dgm:t>
        <a:bodyPr/>
        <a:lstStyle/>
        <a:p>
          <a:endParaRPr lang="en-US"/>
        </a:p>
      </dgm:t>
    </dgm:pt>
    <dgm:pt modelId="{8CF52FB0-51E0-4D41-943A-3C0C9D0BF25F}">
      <dgm:prSet custT="1"/>
      <dgm:spPr/>
      <dgm:t>
        <a:bodyPr/>
        <a:lstStyle/>
        <a:p>
          <a:r>
            <a:rPr lang="en-US" sz="2000" dirty="0"/>
            <a:t>Bureau of Indian Affairs </a:t>
          </a:r>
        </a:p>
      </dgm:t>
    </dgm:pt>
    <dgm:pt modelId="{A7E1EBA8-07FA-4BAC-A8C4-39D59115ACEE}" type="parTrans" cxnId="{3A8D9E7D-3683-4EA1-A5E0-32114C11C663}">
      <dgm:prSet/>
      <dgm:spPr/>
      <dgm:t>
        <a:bodyPr/>
        <a:lstStyle/>
        <a:p>
          <a:endParaRPr lang="en-US"/>
        </a:p>
      </dgm:t>
    </dgm:pt>
    <dgm:pt modelId="{E948B342-C151-471C-9025-D9BFADE3EA87}" type="sibTrans" cxnId="{3A8D9E7D-3683-4EA1-A5E0-32114C11C663}">
      <dgm:prSet/>
      <dgm:spPr/>
      <dgm:t>
        <a:bodyPr/>
        <a:lstStyle/>
        <a:p>
          <a:endParaRPr lang="en-US"/>
        </a:p>
      </dgm:t>
    </dgm:pt>
    <dgm:pt modelId="{10817F65-B7BA-49F6-AC0B-1E2BB52B78B4}">
      <dgm:prSet custT="1"/>
      <dgm:spPr/>
      <dgm:t>
        <a:bodyPr/>
        <a:lstStyle/>
        <a:p>
          <a:r>
            <a:rPr lang="en-US" sz="2000" dirty="0"/>
            <a:t>Bureau of Land Management</a:t>
          </a:r>
        </a:p>
      </dgm:t>
    </dgm:pt>
    <dgm:pt modelId="{8FCCB180-B586-4265-8E29-ADEB8F6FF68C}" type="parTrans" cxnId="{2A4E03A1-10C9-46C3-A0B4-BBEAA18CDCE1}">
      <dgm:prSet/>
      <dgm:spPr/>
      <dgm:t>
        <a:bodyPr/>
        <a:lstStyle/>
        <a:p>
          <a:endParaRPr lang="en-US"/>
        </a:p>
      </dgm:t>
    </dgm:pt>
    <dgm:pt modelId="{AA20A308-7663-4AE9-99B7-1CF105D0D44E}" type="sibTrans" cxnId="{2A4E03A1-10C9-46C3-A0B4-BBEAA18CDCE1}">
      <dgm:prSet/>
      <dgm:spPr/>
      <dgm:t>
        <a:bodyPr/>
        <a:lstStyle/>
        <a:p>
          <a:endParaRPr lang="en-US"/>
        </a:p>
      </dgm:t>
    </dgm:pt>
    <dgm:pt modelId="{CF5C4B43-CEA9-495A-811B-B9CDBD6065D1}">
      <dgm:prSet custT="1"/>
      <dgm:spPr/>
      <dgm:t>
        <a:bodyPr/>
        <a:lstStyle/>
        <a:p>
          <a:r>
            <a:rPr lang="en-US" sz="2000" dirty="0"/>
            <a:t>U.S. Fish &amp; Wildlife Service</a:t>
          </a:r>
        </a:p>
      </dgm:t>
    </dgm:pt>
    <dgm:pt modelId="{22C376A7-540B-403B-BE1E-65499F8807EB}" type="parTrans" cxnId="{87D45EA8-B7C8-44DC-99F3-56D7F61D9EE8}">
      <dgm:prSet/>
      <dgm:spPr/>
      <dgm:t>
        <a:bodyPr/>
        <a:lstStyle/>
        <a:p>
          <a:endParaRPr lang="en-US"/>
        </a:p>
      </dgm:t>
    </dgm:pt>
    <dgm:pt modelId="{2E3EE9CA-BAA7-4E64-ACF2-4EE0B6F08A1D}" type="sibTrans" cxnId="{87D45EA8-B7C8-44DC-99F3-56D7F61D9EE8}">
      <dgm:prSet/>
      <dgm:spPr/>
      <dgm:t>
        <a:bodyPr/>
        <a:lstStyle/>
        <a:p>
          <a:endParaRPr lang="en-US"/>
        </a:p>
      </dgm:t>
    </dgm:pt>
    <dgm:pt modelId="{0B8CADA0-0F01-4C4A-9D9B-376522EB4420}">
      <dgm:prSet custT="1"/>
      <dgm:spPr/>
      <dgm:t>
        <a:bodyPr/>
        <a:lstStyle/>
        <a:p>
          <a:r>
            <a:rPr lang="en-US" sz="2000" dirty="0"/>
            <a:t>National Park Service</a:t>
          </a:r>
        </a:p>
      </dgm:t>
    </dgm:pt>
    <dgm:pt modelId="{99EF1704-C89F-41CC-9873-19E352EB4678}" type="parTrans" cxnId="{88DF4263-EDBC-457D-857A-914684D6C9A5}">
      <dgm:prSet/>
      <dgm:spPr/>
      <dgm:t>
        <a:bodyPr/>
        <a:lstStyle/>
        <a:p>
          <a:endParaRPr lang="en-US"/>
        </a:p>
      </dgm:t>
    </dgm:pt>
    <dgm:pt modelId="{9EF3CA2C-7791-42BF-B578-D9FCCC731BC3}" type="sibTrans" cxnId="{88DF4263-EDBC-457D-857A-914684D6C9A5}">
      <dgm:prSet/>
      <dgm:spPr/>
      <dgm:t>
        <a:bodyPr/>
        <a:lstStyle/>
        <a:p>
          <a:endParaRPr lang="en-US"/>
        </a:p>
      </dgm:t>
    </dgm:pt>
    <dgm:pt modelId="{98C27E46-BEED-4349-BF81-6AC6A7CB5370}">
      <dgm:prSet custT="1"/>
      <dgm:spPr/>
      <dgm:t>
        <a:bodyPr/>
        <a:lstStyle/>
        <a:p>
          <a:r>
            <a:rPr lang="en-US" sz="2000" dirty="0"/>
            <a:t>USDA - Forest Service</a:t>
          </a:r>
        </a:p>
      </dgm:t>
    </dgm:pt>
    <dgm:pt modelId="{A8BB9E53-7D81-49C7-935D-82EDA47BE65B}" type="parTrans" cxnId="{5CBE4646-696A-46CC-B61B-8ADD6CD2E62C}">
      <dgm:prSet/>
      <dgm:spPr/>
      <dgm:t>
        <a:bodyPr/>
        <a:lstStyle/>
        <a:p>
          <a:endParaRPr lang="en-US"/>
        </a:p>
      </dgm:t>
    </dgm:pt>
    <dgm:pt modelId="{3F002106-5A76-44AB-84CA-0BED8D46E379}" type="sibTrans" cxnId="{5CBE4646-696A-46CC-B61B-8ADD6CD2E62C}">
      <dgm:prSet/>
      <dgm:spPr/>
      <dgm:t>
        <a:bodyPr/>
        <a:lstStyle/>
        <a:p>
          <a:endParaRPr lang="en-US"/>
        </a:p>
      </dgm:t>
    </dgm:pt>
    <dgm:pt modelId="{C06286F2-6BD0-4B36-843F-D9D64A67B0A4}">
      <dgm:prSet custT="1"/>
      <dgm:spPr/>
      <dgm:t>
        <a:bodyPr/>
        <a:lstStyle/>
        <a:p>
          <a:r>
            <a:rPr lang="en-US" sz="2000" dirty="0"/>
            <a:t>National Association of State Foresters</a:t>
          </a:r>
        </a:p>
      </dgm:t>
    </dgm:pt>
    <dgm:pt modelId="{841900F2-5ABB-4E61-B711-6B66ABD4A910}" type="parTrans" cxnId="{E11E471C-EFF5-4014-A526-296268A9288D}">
      <dgm:prSet/>
      <dgm:spPr/>
      <dgm:t>
        <a:bodyPr/>
        <a:lstStyle/>
        <a:p>
          <a:endParaRPr lang="en-US"/>
        </a:p>
      </dgm:t>
    </dgm:pt>
    <dgm:pt modelId="{BCB11C10-BC76-43E5-8403-39208D198275}" type="sibTrans" cxnId="{E11E471C-EFF5-4014-A526-296268A9288D}">
      <dgm:prSet/>
      <dgm:spPr/>
      <dgm:t>
        <a:bodyPr/>
        <a:lstStyle/>
        <a:p>
          <a:endParaRPr lang="en-US"/>
        </a:p>
      </dgm:t>
    </dgm:pt>
    <dgm:pt modelId="{CF26D912-C9C4-4991-B69C-83A11B80ED44}">
      <dgm:prSet custT="1"/>
      <dgm:spPr/>
      <dgm:t>
        <a:bodyPr/>
        <a:lstStyle/>
        <a:p>
          <a:r>
            <a:rPr lang="en-US" sz="2000" dirty="0"/>
            <a:t>NERV Program is </a:t>
          </a:r>
          <a:r>
            <a:rPr lang="en-US" sz="2000" b="1" dirty="0">
              <a:solidFill>
                <a:srgbClr val="FF0000"/>
              </a:solidFill>
            </a:rPr>
            <a:t>NOT</a:t>
          </a:r>
          <a:r>
            <a:rPr lang="en-US" sz="2000" dirty="0"/>
            <a:t> available to contracted resources</a:t>
          </a:r>
        </a:p>
      </dgm:t>
    </dgm:pt>
    <dgm:pt modelId="{6916FB32-9754-433F-8794-98C8BCC42B3A}" type="parTrans" cxnId="{66707A3C-011D-4D36-93CC-1090BFF9142A}">
      <dgm:prSet/>
      <dgm:spPr/>
      <dgm:t>
        <a:bodyPr/>
        <a:lstStyle/>
        <a:p>
          <a:endParaRPr lang="en-US"/>
        </a:p>
      </dgm:t>
    </dgm:pt>
    <dgm:pt modelId="{013EDD45-8217-47A4-A6D4-55AEC1BD5ED9}" type="sibTrans" cxnId="{66707A3C-011D-4D36-93CC-1090BFF9142A}">
      <dgm:prSet/>
      <dgm:spPr/>
      <dgm:t>
        <a:bodyPr/>
        <a:lstStyle/>
        <a:p>
          <a:endParaRPr lang="en-US"/>
        </a:p>
      </dgm:t>
    </dgm:pt>
    <dgm:pt modelId="{238E93C1-264B-49F3-970C-E3BA7AC5B243}">
      <dgm:prSet custT="1"/>
      <dgm:spPr/>
      <dgm:t>
        <a:bodyPr/>
        <a:lstStyle/>
        <a:p>
          <a:endParaRPr lang="en-US" sz="2000" dirty="0"/>
        </a:p>
      </dgm:t>
    </dgm:pt>
    <dgm:pt modelId="{68ED5F98-7C86-492B-B5A6-5E6A240BC60D}" type="parTrans" cxnId="{DEE4FC79-AFF4-48D0-8341-E4B813FC4FEF}">
      <dgm:prSet/>
      <dgm:spPr/>
      <dgm:t>
        <a:bodyPr/>
        <a:lstStyle/>
        <a:p>
          <a:endParaRPr lang="en-US"/>
        </a:p>
      </dgm:t>
    </dgm:pt>
    <dgm:pt modelId="{E876B215-4845-4935-A8BB-08B604232A3F}" type="sibTrans" cxnId="{DEE4FC79-AFF4-48D0-8341-E4B813FC4FEF}">
      <dgm:prSet/>
      <dgm:spPr/>
      <dgm:t>
        <a:bodyPr/>
        <a:lstStyle/>
        <a:p>
          <a:endParaRPr lang="en-US"/>
        </a:p>
      </dgm:t>
    </dgm:pt>
    <dgm:pt modelId="{CC5553F2-0DE8-4DFC-A340-0245B003283B}" type="pres">
      <dgm:prSet presAssocID="{8A92D0DD-70E8-4C53-8C9D-5CE863AA0C21}" presName="linear" presStyleCnt="0">
        <dgm:presLayoutVars>
          <dgm:animLvl val="lvl"/>
          <dgm:resizeHandles val="exact"/>
        </dgm:presLayoutVars>
      </dgm:prSet>
      <dgm:spPr/>
    </dgm:pt>
    <dgm:pt modelId="{00318065-F2F4-4EDC-A7DB-397A3A68CD71}" type="pres">
      <dgm:prSet presAssocID="{FEF7D36E-FB17-4FFC-9131-757C999EC862}" presName="parentText" presStyleLbl="node1" presStyleIdx="0" presStyleCnt="1" custScaleY="27654">
        <dgm:presLayoutVars>
          <dgm:chMax val="0"/>
          <dgm:bulletEnabled val="1"/>
        </dgm:presLayoutVars>
      </dgm:prSet>
      <dgm:spPr/>
    </dgm:pt>
    <dgm:pt modelId="{C2373A7F-1836-47AD-9FD7-F0049A769CF5}" type="pres">
      <dgm:prSet presAssocID="{FEF7D36E-FB17-4FFC-9131-757C999EC862}" presName="childText" presStyleLbl="revTx" presStyleIdx="0" presStyleCnt="1">
        <dgm:presLayoutVars>
          <dgm:bulletEnabled val="1"/>
        </dgm:presLayoutVars>
      </dgm:prSet>
      <dgm:spPr/>
    </dgm:pt>
  </dgm:ptLst>
  <dgm:cxnLst>
    <dgm:cxn modelId="{BFB3BD00-452F-4EA2-800D-7D12A4978F34}" type="presOf" srcId="{0B8CADA0-0F01-4C4A-9D9B-376522EB4420}" destId="{C2373A7F-1836-47AD-9FD7-F0049A769CF5}" srcOrd="0" destOrd="3" presId="urn:microsoft.com/office/officeart/2005/8/layout/vList2"/>
    <dgm:cxn modelId="{E11E471C-EFF5-4014-A526-296268A9288D}" srcId="{FEF7D36E-FB17-4FFC-9131-757C999EC862}" destId="{C06286F2-6BD0-4B36-843F-D9D64A67B0A4}" srcOrd="5" destOrd="0" parTransId="{841900F2-5ABB-4E61-B711-6B66ABD4A910}" sibTransId="{BCB11C10-BC76-43E5-8403-39208D198275}"/>
    <dgm:cxn modelId="{66707A3C-011D-4D36-93CC-1090BFF9142A}" srcId="{FEF7D36E-FB17-4FFC-9131-757C999EC862}" destId="{CF26D912-C9C4-4991-B69C-83A11B80ED44}" srcOrd="7" destOrd="0" parTransId="{6916FB32-9754-433F-8794-98C8BCC42B3A}" sibTransId="{013EDD45-8217-47A4-A6D4-55AEC1BD5ED9}"/>
    <dgm:cxn modelId="{5D82993C-1024-40F4-B5D1-BD662AE32644}" type="presOf" srcId="{238E93C1-264B-49F3-970C-E3BA7AC5B243}" destId="{C2373A7F-1836-47AD-9FD7-F0049A769CF5}" srcOrd="0" destOrd="6" presId="urn:microsoft.com/office/officeart/2005/8/layout/vList2"/>
    <dgm:cxn modelId="{9ABB8D62-1C03-4E42-87AF-5ED307173E0B}" type="presOf" srcId="{10817F65-B7BA-49F6-AC0B-1E2BB52B78B4}" destId="{C2373A7F-1836-47AD-9FD7-F0049A769CF5}" srcOrd="0" destOrd="1" presId="urn:microsoft.com/office/officeart/2005/8/layout/vList2"/>
    <dgm:cxn modelId="{88DF4263-EDBC-457D-857A-914684D6C9A5}" srcId="{FEF7D36E-FB17-4FFC-9131-757C999EC862}" destId="{0B8CADA0-0F01-4C4A-9D9B-376522EB4420}" srcOrd="3" destOrd="0" parTransId="{99EF1704-C89F-41CC-9873-19E352EB4678}" sibTransId="{9EF3CA2C-7791-42BF-B578-D9FCCC731BC3}"/>
    <dgm:cxn modelId="{C2031764-4EDF-44F9-BAD0-8345138A74E3}" type="presOf" srcId="{CF5C4B43-CEA9-495A-811B-B9CDBD6065D1}" destId="{C2373A7F-1836-47AD-9FD7-F0049A769CF5}" srcOrd="0" destOrd="2" presId="urn:microsoft.com/office/officeart/2005/8/layout/vList2"/>
    <dgm:cxn modelId="{CF311865-8B75-49F4-8AE1-CBF0D6DC43E6}" type="presOf" srcId="{8CF52FB0-51E0-4D41-943A-3C0C9D0BF25F}" destId="{C2373A7F-1836-47AD-9FD7-F0049A769CF5}" srcOrd="0" destOrd="0" presId="urn:microsoft.com/office/officeart/2005/8/layout/vList2"/>
    <dgm:cxn modelId="{5CBE4646-696A-46CC-B61B-8ADD6CD2E62C}" srcId="{FEF7D36E-FB17-4FFC-9131-757C999EC862}" destId="{98C27E46-BEED-4349-BF81-6AC6A7CB5370}" srcOrd="4" destOrd="0" parTransId="{A8BB9E53-7D81-49C7-935D-82EDA47BE65B}" sibTransId="{3F002106-5A76-44AB-84CA-0BED8D46E379}"/>
    <dgm:cxn modelId="{D27CAB69-CBAE-4644-9BC3-0B0BA383BDC2}" type="presOf" srcId="{C06286F2-6BD0-4B36-843F-D9D64A67B0A4}" destId="{C2373A7F-1836-47AD-9FD7-F0049A769CF5}" srcOrd="0" destOrd="5" presId="urn:microsoft.com/office/officeart/2005/8/layout/vList2"/>
    <dgm:cxn modelId="{4F01AC6B-99EC-4544-8DDD-809A988759BC}" srcId="{8A92D0DD-70E8-4C53-8C9D-5CE863AA0C21}" destId="{FEF7D36E-FB17-4FFC-9131-757C999EC862}" srcOrd="0" destOrd="0" parTransId="{3679BFE5-E73B-4265-A1D7-298F1C552067}" sibTransId="{5D53041B-96E7-45F4-A9F8-40E2819A75C0}"/>
    <dgm:cxn modelId="{68FC2D52-3A07-4C9E-9FB1-ED29E74AAFBA}" type="presOf" srcId="{CF26D912-C9C4-4991-B69C-83A11B80ED44}" destId="{C2373A7F-1836-47AD-9FD7-F0049A769CF5}" srcOrd="0" destOrd="7" presId="urn:microsoft.com/office/officeart/2005/8/layout/vList2"/>
    <dgm:cxn modelId="{A28D1654-D49D-446E-80AA-76905E05D8D7}" type="presOf" srcId="{98C27E46-BEED-4349-BF81-6AC6A7CB5370}" destId="{C2373A7F-1836-47AD-9FD7-F0049A769CF5}" srcOrd="0" destOrd="4" presId="urn:microsoft.com/office/officeart/2005/8/layout/vList2"/>
    <dgm:cxn modelId="{D028C358-D7BC-483C-BA9B-C190A422EA2B}" type="presOf" srcId="{FEF7D36E-FB17-4FFC-9131-757C999EC862}" destId="{00318065-F2F4-4EDC-A7DB-397A3A68CD71}" srcOrd="0" destOrd="0" presId="urn:microsoft.com/office/officeart/2005/8/layout/vList2"/>
    <dgm:cxn modelId="{DEE4FC79-AFF4-48D0-8341-E4B813FC4FEF}" srcId="{FEF7D36E-FB17-4FFC-9131-757C999EC862}" destId="{238E93C1-264B-49F3-970C-E3BA7AC5B243}" srcOrd="6" destOrd="0" parTransId="{68ED5F98-7C86-492B-B5A6-5E6A240BC60D}" sibTransId="{E876B215-4845-4935-A8BB-08B604232A3F}"/>
    <dgm:cxn modelId="{3A8D9E7D-3683-4EA1-A5E0-32114C11C663}" srcId="{FEF7D36E-FB17-4FFC-9131-757C999EC862}" destId="{8CF52FB0-51E0-4D41-943A-3C0C9D0BF25F}" srcOrd="0" destOrd="0" parTransId="{A7E1EBA8-07FA-4BAC-A8C4-39D59115ACEE}" sibTransId="{E948B342-C151-471C-9025-D9BFADE3EA87}"/>
    <dgm:cxn modelId="{2A4E03A1-10C9-46C3-A0B4-BBEAA18CDCE1}" srcId="{FEF7D36E-FB17-4FFC-9131-757C999EC862}" destId="{10817F65-B7BA-49F6-AC0B-1E2BB52B78B4}" srcOrd="1" destOrd="0" parTransId="{8FCCB180-B586-4265-8E29-ADEB8F6FF68C}" sibTransId="{AA20A308-7663-4AE9-99B7-1CF105D0D44E}"/>
    <dgm:cxn modelId="{87D45EA8-B7C8-44DC-99F3-56D7F61D9EE8}" srcId="{FEF7D36E-FB17-4FFC-9131-757C999EC862}" destId="{CF5C4B43-CEA9-495A-811B-B9CDBD6065D1}" srcOrd="2" destOrd="0" parTransId="{22C376A7-540B-403B-BE1E-65499F8807EB}" sibTransId="{2E3EE9CA-BAA7-4E64-ACF2-4EE0B6F08A1D}"/>
    <dgm:cxn modelId="{149A40E9-1E3A-4D73-B244-B9CD512550B9}" type="presOf" srcId="{8A92D0DD-70E8-4C53-8C9D-5CE863AA0C21}" destId="{CC5553F2-0DE8-4DFC-A340-0245B003283B}" srcOrd="0" destOrd="0" presId="urn:microsoft.com/office/officeart/2005/8/layout/vList2"/>
    <dgm:cxn modelId="{E939362C-04F4-4BB5-BC69-7DC670596BA2}" type="presParOf" srcId="{CC5553F2-0DE8-4DFC-A340-0245B003283B}" destId="{00318065-F2F4-4EDC-A7DB-397A3A68CD71}" srcOrd="0" destOrd="0" presId="urn:microsoft.com/office/officeart/2005/8/layout/vList2"/>
    <dgm:cxn modelId="{D5EF564D-898E-4442-938E-39C000B99AA1}" type="presParOf" srcId="{CC5553F2-0DE8-4DFC-A340-0245B003283B}" destId="{C2373A7F-1836-47AD-9FD7-F0049A769CF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5FA8F-0574-4659-864D-FEC0A39E0D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7B132DA-1C66-4BBF-9B52-FEA065303BCA}">
      <dgm:prSet/>
      <dgm:spPr/>
      <dgm:t>
        <a:bodyPr/>
        <a:lstStyle/>
        <a:p>
          <a:r>
            <a:rPr lang="en-US"/>
            <a:t>Any INCIDENT when…</a:t>
          </a:r>
        </a:p>
      </dgm:t>
    </dgm:pt>
    <dgm:pt modelId="{03A7A7AC-F2DA-4820-9CDA-A71E064E25C3}" type="parTrans" cxnId="{0B70A088-406C-46B8-8C99-15009EC70DDA}">
      <dgm:prSet/>
      <dgm:spPr/>
      <dgm:t>
        <a:bodyPr/>
        <a:lstStyle/>
        <a:p>
          <a:endParaRPr lang="en-US"/>
        </a:p>
      </dgm:t>
    </dgm:pt>
    <dgm:pt modelId="{7C4CAC40-3A09-4482-A7A9-E23B3F8CE233}" type="sibTrans" cxnId="{0B70A088-406C-46B8-8C99-15009EC70DDA}">
      <dgm:prSet/>
      <dgm:spPr/>
      <dgm:t>
        <a:bodyPr/>
        <a:lstStyle/>
        <a:p>
          <a:endParaRPr lang="en-US"/>
        </a:p>
      </dgm:t>
    </dgm:pt>
    <dgm:pt modelId="{1F5EF90B-0850-4889-A0EE-56FD17DE7406}">
      <dgm:prSet/>
      <dgm:spPr/>
      <dgm:t>
        <a:bodyPr/>
        <a:lstStyle/>
        <a:p>
          <a:r>
            <a:rPr lang="en-US" dirty="0"/>
            <a:t>Any single resource responding to an incident whose position requires a vehicle with 4x4 high ground clearance and HD tires to meet the needs of the assignment (3/4-ton and 1-ton trucks with e-rated or 10-ply tires only)</a:t>
          </a:r>
        </a:p>
      </dgm:t>
    </dgm:pt>
    <dgm:pt modelId="{64138E59-FFE8-4147-AF0E-036F3D99B54C}" type="parTrans" cxnId="{0B4E5CF1-BE58-4016-830F-2F3E1B34F2B3}">
      <dgm:prSet/>
      <dgm:spPr/>
      <dgm:t>
        <a:bodyPr/>
        <a:lstStyle/>
        <a:p>
          <a:endParaRPr lang="en-US"/>
        </a:p>
      </dgm:t>
    </dgm:pt>
    <dgm:pt modelId="{EC2419C6-3767-4AA3-9978-8D37CE378B9F}" type="sibTrans" cxnId="{0B4E5CF1-BE58-4016-830F-2F3E1B34F2B3}">
      <dgm:prSet/>
      <dgm:spPr/>
      <dgm:t>
        <a:bodyPr/>
        <a:lstStyle/>
        <a:p>
          <a:endParaRPr lang="en-US"/>
        </a:p>
      </dgm:t>
    </dgm:pt>
    <dgm:pt modelId="{CA0C8A88-A347-4D3B-B8B7-179D5F620DC6}">
      <dgm:prSet/>
      <dgm:spPr/>
      <dgm:t>
        <a:bodyPr/>
        <a:lstStyle/>
        <a:p>
          <a:r>
            <a:rPr lang="en-US" dirty="0"/>
            <a:t>Any single resource that is responding to an incident who needs a rental vehicle to meet the needs of the mission and is NOT self-sufficient or able to procure a vehicle (Administratively Determined or Casual Pay employees who do not have an agency travel card).</a:t>
          </a:r>
        </a:p>
      </dgm:t>
    </dgm:pt>
    <dgm:pt modelId="{094D306B-E200-4BDC-9F00-FAA11E726564}" type="parTrans" cxnId="{21290EC2-708A-4A14-B98A-818B57500103}">
      <dgm:prSet/>
      <dgm:spPr/>
      <dgm:t>
        <a:bodyPr/>
        <a:lstStyle/>
        <a:p>
          <a:endParaRPr lang="en-US"/>
        </a:p>
      </dgm:t>
    </dgm:pt>
    <dgm:pt modelId="{0417D939-83DC-48F9-A14F-C5AD90E2CD30}" type="sibTrans" cxnId="{21290EC2-708A-4A14-B98A-818B57500103}">
      <dgm:prSet/>
      <dgm:spPr/>
      <dgm:t>
        <a:bodyPr/>
        <a:lstStyle/>
        <a:p>
          <a:endParaRPr lang="en-US"/>
        </a:p>
      </dgm:t>
    </dgm:pt>
    <dgm:pt modelId="{C1CA6536-4536-400B-9DD5-D9795A4FA7DB}">
      <dgm:prSet/>
      <dgm:spPr/>
      <dgm:t>
        <a:bodyPr/>
        <a:lstStyle/>
        <a:p>
          <a:r>
            <a:rPr lang="en-US" dirty="0"/>
            <a:t>Incident Pool vehicles at the time of need that will be managed by a ground support, buying team, dispatch or other units and will be utilized by multiple resources or multiple incidents.</a:t>
          </a:r>
        </a:p>
      </dgm:t>
    </dgm:pt>
    <dgm:pt modelId="{46FAEB7B-F59D-487A-96AE-E39F1860E5EA}" type="parTrans" cxnId="{CF50FCC8-B08D-4FC8-89FB-CD7C0C2C1566}">
      <dgm:prSet/>
      <dgm:spPr/>
      <dgm:t>
        <a:bodyPr/>
        <a:lstStyle/>
        <a:p>
          <a:endParaRPr lang="en-US"/>
        </a:p>
      </dgm:t>
    </dgm:pt>
    <dgm:pt modelId="{32040ED9-8DF4-438C-91EC-D5E0C5DA114B}" type="sibTrans" cxnId="{CF50FCC8-B08D-4FC8-89FB-CD7C0C2C1566}">
      <dgm:prSet/>
      <dgm:spPr/>
      <dgm:t>
        <a:bodyPr/>
        <a:lstStyle/>
        <a:p>
          <a:endParaRPr lang="en-US"/>
        </a:p>
      </dgm:t>
    </dgm:pt>
    <dgm:pt modelId="{93E2E3BC-447F-4E0A-971C-2A471A96FCCE}">
      <dgm:prSet/>
      <dgm:spPr/>
      <dgm:t>
        <a:bodyPr/>
        <a:lstStyle/>
        <a:p>
          <a:r>
            <a:rPr lang="en-US" b="1" dirty="0"/>
            <a:t>**If none of the above apply, do not use NERV</a:t>
          </a:r>
          <a:endParaRPr lang="en-US" dirty="0"/>
        </a:p>
      </dgm:t>
    </dgm:pt>
    <dgm:pt modelId="{1426E523-20CA-4481-8643-664101D45020}" type="parTrans" cxnId="{06FC0F6D-4233-4DF0-8D45-FC616B4DB4FD}">
      <dgm:prSet/>
      <dgm:spPr/>
      <dgm:t>
        <a:bodyPr/>
        <a:lstStyle/>
        <a:p>
          <a:endParaRPr lang="en-US"/>
        </a:p>
      </dgm:t>
    </dgm:pt>
    <dgm:pt modelId="{E4A42224-8AAF-4840-92C1-A93FA91D04C6}" type="sibTrans" cxnId="{06FC0F6D-4233-4DF0-8D45-FC616B4DB4FD}">
      <dgm:prSet/>
      <dgm:spPr/>
      <dgm:t>
        <a:bodyPr/>
        <a:lstStyle/>
        <a:p>
          <a:endParaRPr lang="en-US"/>
        </a:p>
      </dgm:t>
    </dgm:pt>
    <dgm:pt modelId="{F9D17A0E-42AE-407F-B656-E82051ABCAA8}" type="pres">
      <dgm:prSet presAssocID="{BCB5FA8F-0574-4659-864D-FEC0A39E0D49}" presName="root" presStyleCnt="0">
        <dgm:presLayoutVars>
          <dgm:dir/>
          <dgm:resizeHandles val="exact"/>
        </dgm:presLayoutVars>
      </dgm:prSet>
      <dgm:spPr/>
    </dgm:pt>
    <dgm:pt modelId="{7FCE8A65-761E-4CE4-B36F-2673A601A324}" type="pres">
      <dgm:prSet presAssocID="{97B132DA-1C66-4BBF-9B52-FEA065303BCA}" presName="compNode" presStyleCnt="0"/>
      <dgm:spPr/>
    </dgm:pt>
    <dgm:pt modelId="{69FE6D41-75CB-4CE6-8263-FC8A76BDEAFF}" type="pres">
      <dgm:prSet presAssocID="{97B132DA-1C66-4BBF-9B52-FEA065303BCA}" presName="bgRect" presStyleLbl="bgShp" presStyleIdx="0" presStyleCnt="5"/>
      <dgm:spPr/>
    </dgm:pt>
    <dgm:pt modelId="{739D34A2-CB6C-41EA-9019-50F052DFEC5B}" type="pres">
      <dgm:prSet presAssocID="{97B132DA-1C66-4BBF-9B52-FEA065303BCA}"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bolt"/>
        </a:ext>
      </dgm:extLst>
    </dgm:pt>
    <dgm:pt modelId="{ED42E22B-6BF1-4CEF-AE4A-81323529283F}" type="pres">
      <dgm:prSet presAssocID="{97B132DA-1C66-4BBF-9B52-FEA065303BCA}" presName="spaceRect" presStyleCnt="0"/>
      <dgm:spPr/>
    </dgm:pt>
    <dgm:pt modelId="{0C49F513-AF6C-46D2-8EF2-AF9D7A45522D}" type="pres">
      <dgm:prSet presAssocID="{97B132DA-1C66-4BBF-9B52-FEA065303BCA}" presName="parTx" presStyleLbl="revTx" presStyleIdx="0" presStyleCnt="5">
        <dgm:presLayoutVars>
          <dgm:chMax val="0"/>
          <dgm:chPref val="0"/>
        </dgm:presLayoutVars>
      </dgm:prSet>
      <dgm:spPr/>
    </dgm:pt>
    <dgm:pt modelId="{29E579C4-1DDF-4897-BB9C-A492A7511847}" type="pres">
      <dgm:prSet presAssocID="{7C4CAC40-3A09-4482-A7A9-E23B3F8CE233}" presName="sibTrans" presStyleCnt="0"/>
      <dgm:spPr/>
    </dgm:pt>
    <dgm:pt modelId="{03336B78-1690-4DE2-9231-8E329B340B8D}" type="pres">
      <dgm:prSet presAssocID="{1F5EF90B-0850-4889-A0EE-56FD17DE7406}" presName="compNode" presStyleCnt="0"/>
      <dgm:spPr/>
    </dgm:pt>
    <dgm:pt modelId="{BCC4A7FC-4C66-4C07-950D-89EEFEA1170A}" type="pres">
      <dgm:prSet presAssocID="{1F5EF90B-0850-4889-A0EE-56FD17DE7406}" presName="bgRect" presStyleLbl="bgShp" presStyleIdx="1" presStyleCnt="5"/>
      <dgm:spPr/>
    </dgm:pt>
    <dgm:pt modelId="{4F1F2E4A-3BD2-46C6-8B83-F306693656D6}" type="pres">
      <dgm:prSet presAssocID="{1F5EF90B-0850-4889-A0EE-56FD17DE7406}"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875B4DF7-26D8-410B-9E73-CE7FC9E16E53}" type="pres">
      <dgm:prSet presAssocID="{1F5EF90B-0850-4889-A0EE-56FD17DE7406}" presName="spaceRect" presStyleCnt="0"/>
      <dgm:spPr/>
    </dgm:pt>
    <dgm:pt modelId="{DB0E23BD-B13F-4EF2-82DA-AB47D273DAA3}" type="pres">
      <dgm:prSet presAssocID="{1F5EF90B-0850-4889-A0EE-56FD17DE7406}" presName="parTx" presStyleLbl="revTx" presStyleIdx="1" presStyleCnt="5">
        <dgm:presLayoutVars>
          <dgm:chMax val="0"/>
          <dgm:chPref val="0"/>
        </dgm:presLayoutVars>
      </dgm:prSet>
      <dgm:spPr/>
    </dgm:pt>
    <dgm:pt modelId="{24C91CB9-2ECD-4D16-8C13-A89DEA5C829B}" type="pres">
      <dgm:prSet presAssocID="{EC2419C6-3767-4AA3-9978-8D37CE378B9F}" presName="sibTrans" presStyleCnt="0"/>
      <dgm:spPr/>
    </dgm:pt>
    <dgm:pt modelId="{07EC7C7D-017E-4402-A21B-14BB00DDFD59}" type="pres">
      <dgm:prSet presAssocID="{CA0C8A88-A347-4D3B-B8B7-179D5F620DC6}" presName="compNode" presStyleCnt="0"/>
      <dgm:spPr/>
    </dgm:pt>
    <dgm:pt modelId="{3106E609-6F9F-4D56-9F0F-292DF54BCD08}" type="pres">
      <dgm:prSet presAssocID="{CA0C8A88-A347-4D3B-B8B7-179D5F620DC6}" presName="bgRect" presStyleLbl="bgShp" presStyleIdx="2" presStyleCnt="5"/>
      <dgm:spPr/>
    </dgm:pt>
    <dgm:pt modelId="{55D098B6-DFA7-45C1-9AFA-7E0AEEC051FA}" type="pres">
      <dgm:prSet presAssocID="{CA0C8A88-A347-4D3B-B8B7-179D5F620DC6}"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D2791F7E-D109-44E0-BAFF-CF6C7BE431D1}" type="pres">
      <dgm:prSet presAssocID="{CA0C8A88-A347-4D3B-B8B7-179D5F620DC6}" presName="spaceRect" presStyleCnt="0"/>
      <dgm:spPr/>
    </dgm:pt>
    <dgm:pt modelId="{CABB515E-CDBC-4FA9-9BAE-9E48BADA3EE2}" type="pres">
      <dgm:prSet presAssocID="{CA0C8A88-A347-4D3B-B8B7-179D5F620DC6}" presName="parTx" presStyleLbl="revTx" presStyleIdx="2" presStyleCnt="5">
        <dgm:presLayoutVars>
          <dgm:chMax val="0"/>
          <dgm:chPref val="0"/>
        </dgm:presLayoutVars>
      </dgm:prSet>
      <dgm:spPr/>
    </dgm:pt>
    <dgm:pt modelId="{36956D34-FF0F-4A9C-8955-DA3CC0C922CB}" type="pres">
      <dgm:prSet presAssocID="{0417D939-83DC-48F9-A14F-C5AD90E2CD30}" presName="sibTrans" presStyleCnt="0"/>
      <dgm:spPr/>
    </dgm:pt>
    <dgm:pt modelId="{E8F38775-C08F-4DB7-A60A-199BB148BFBB}" type="pres">
      <dgm:prSet presAssocID="{C1CA6536-4536-400B-9DD5-D9795A4FA7DB}" presName="compNode" presStyleCnt="0"/>
      <dgm:spPr/>
    </dgm:pt>
    <dgm:pt modelId="{43AC1FAB-26CD-454B-B100-47CB8EECE075}" type="pres">
      <dgm:prSet presAssocID="{C1CA6536-4536-400B-9DD5-D9795A4FA7DB}" presName="bgRect" presStyleLbl="bgShp" presStyleIdx="3" presStyleCnt="5"/>
      <dgm:spPr/>
    </dgm:pt>
    <dgm:pt modelId="{FA36DD42-EA93-46B7-B373-A8792714D610}" type="pres">
      <dgm:prSet presAssocID="{C1CA6536-4536-400B-9DD5-D9795A4FA7DB}"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dozer"/>
        </a:ext>
      </dgm:extLst>
    </dgm:pt>
    <dgm:pt modelId="{7AFD63A6-4314-4955-832A-63E2DB89AAB1}" type="pres">
      <dgm:prSet presAssocID="{C1CA6536-4536-400B-9DD5-D9795A4FA7DB}" presName="spaceRect" presStyleCnt="0"/>
      <dgm:spPr/>
    </dgm:pt>
    <dgm:pt modelId="{57985EEE-7F6D-4CB4-A5B3-473C13585B3F}" type="pres">
      <dgm:prSet presAssocID="{C1CA6536-4536-400B-9DD5-D9795A4FA7DB}" presName="parTx" presStyleLbl="revTx" presStyleIdx="3" presStyleCnt="5">
        <dgm:presLayoutVars>
          <dgm:chMax val="0"/>
          <dgm:chPref val="0"/>
        </dgm:presLayoutVars>
      </dgm:prSet>
      <dgm:spPr/>
    </dgm:pt>
    <dgm:pt modelId="{9A71E2D8-EAE6-484C-B8D9-95EF919BF407}" type="pres">
      <dgm:prSet presAssocID="{32040ED9-8DF4-438C-91EC-D5E0C5DA114B}" presName="sibTrans" presStyleCnt="0"/>
      <dgm:spPr/>
    </dgm:pt>
    <dgm:pt modelId="{13BFE4B8-2A82-4BE5-8A3B-5A409B42937A}" type="pres">
      <dgm:prSet presAssocID="{93E2E3BC-447F-4E0A-971C-2A471A96FCCE}" presName="compNode" presStyleCnt="0"/>
      <dgm:spPr/>
    </dgm:pt>
    <dgm:pt modelId="{4DD46336-2850-4398-9A8A-4E62EB7C8E7E}" type="pres">
      <dgm:prSet presAssocID="{93E2E3BC-447F-4E0A-971C-2A471A96FCCE}" presName="bgRect" presStyleLbl="bgShp" presStyleIdx="4" presStyleCnt="5"/>
      <dgm:spPr/>
    </dgm:pt>
    <dgm:pt modelId="{98C2F7CA-8C20-4781-8CAE-3247FCF94AF8}" type="pres">
      <dgm:prSet presAssocID="{93E2E3BC-447F-4E0A-971C-2A471A96FCCE}"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BD4220EF-F58C-4071-9B48-A1C57F8A0990}" type="pres">
      <dgm:prSet presAssocID="{93E2E3BC-447F-4E0A-971C-2A471A96FCCE}" presName="spaceRect" presStyleCnt="0"/>
      <dgm:spPr/>
    </dgm:pt>
    <dgm:pt modelId="{D287F52B-6CA1-4840-B491-584E5EFEF60C}" type="pres">
      <dgm:prSet presAssocID="{93E2E3BC-447F-4E0A-971C-2A471A96FCCE}" presName="parTx" presStyleLbl="revTx" presStyleIdx="4" presStyleCnt="5">
        <dgm:presLayoutVars>
          <dgm:chMax val="0"/>
          <dgm:chPref val="0"/>
        </dgm:presLayoutVars>
      </dgm:prSet>
      <dgm:spPr/>
    </dgm:pt>
  </dgm:ptLst>
  <dgm:cxnLst>
    <dgm:cxn modelId="{97A41D02-D39C-4286-AD16-08B43DF232D0}" type="presOf" srcId="{CA0C8A88-A347-4D3B-B8B7-179D5F620DC6}" destId="{CABB515E-CDBC-4FA9-9BAE-9E48BADA3EE2}" srcOrd="0" destOrd="0" presId="urn:microsoft.com/office/officeart/2018/2/layout/IconVerticalSolidList"/>
    <dgm:cxn modelId="{06FC0F6D-4233-4DF0-8D45-FC616B4DB4FD}" srcId="{BCB5FA8F-0574-4659-864D-FEC0A39E0D49}" destId="{93E2E3BC-447F-4E0A-971C-2A471A96FCCE}" srcOrd="4" destOrd="0" parTransId="{1426E523-20CA-4481-8643-664101D45020}" sibTransId="{E4A42224-8AAF-4840-92C1-A93FA91D04C6}"/>
    <dgm:cxn modelId="{D699495A-80BA-41D1-8A8A-D3B879A6A8D3}" type="presOf" srcId="{97B132DA-1C66-4BBF-9B52-FEA065303BCA}" destId="{0C49F513-AF6C-46D2-8EF2-AF9D7A45522D}" srcOrd="0" destOrd="0" presId="urn:microsoft.com/office/officeart/2018/2/layout/IconVerticalSolidList"/>
    <dgm:cxn modelId="{0B70A088-406C-46B8-8C99-15009EC70DDA}" srcId="{BCB5FA8F-0574-4659-864D-FEC0A39E0D49}" destId="{97B132DA-1C66-4BBF-9B52-FEA065303BCA}" srcOrd="0" destOrd="0" parTransId="{03A7A7AC-F2DA-4820-9CDA-A71E064E25C3}" sibTransId="{7C4CAC40-3A09-4482-A7A9-E23B3F8CE233}"/>
    <dgm:cxn modelId="{21290EC2-708A-4A14-B98A-818B57500103}" srcId="{BCB5FA8F-0574-4659-864D-FEC0A39E0D49}" destId="{CA0C8A88-A347-4D3B-B8B7-179D5F620DC6}" srcOrd="2" destOrd="0" parTransId="{094D306B-E200-4BDC-9F00-FAA11E726564}" sibTransId="{0417D939-83DC-48F9-A14F-C5AD90E2CD30}"/>
    <dgm:cxn modelId="{CF50FCC8-B08D-4FC8-89FB-CD7C0C2C1566}" srcId="{BCB5FA8F-0574-4659-864D-FEC0A39E0D49}" destId="{C1CA6536-4536-400B-9DD5-D9795A4FA7DB}" srcOrd="3" destOrd="0" parTransId="{46FAEB7B-F59D-487A-96AE-E39F1860E5EA}" sibTransId="{32040ED9-8DF4-438C-91EC-D5E0C5DA114B}"/>
    <dgm:cxn modelId="{AFD43DDC-E063-41BC-9951-AE52482B53AB}" type="presOf" srcId="{C1CA6536-4536-400B-9DD5-D9795A4FA7DB}" destId="{57985EEE-7F6D-4CB4-A5B3-473C13585B3F}" srcOrd="0" destOrd="0" presId="urn:microsoft.com/office/officeart/2018/2/layout/IconVerticalSolidList"/>
    <dgm:cxn modelId="{016049DD-CD3F-42F2-AD2A-F4EBA6E477B3}" type="presOf" srcId="{93E2E3BC-447F-4E0A-971C-2A471A96FCCE}" destId="{D287F52B-6CA1-4840-B491-584E5EFEF60C}" srcOrd="0" destOrd="0" presId="urn:microsoft.com/office/officeart/2018/2/layout/IconVerticalSolidList"/>
    <dgm:cxn modelId="{6472D1E9-E752-4888-8C00-4C5839DA27AA}" type="presOf" srcId="{1F5EF90B-0850-4889-A0EE-56FD17DE7406}" destId="{DB0E23BD-B13F-4EF2-82DA-AB47D273DAA3}" srcOrd="0" destOrd="0" presId="urn:microsoft.com/office/officeart/2018/2/layout/IconVerticalSolidList"/>
    <dgm:cxn modelId="{0B4E5CF1-BE58-4016-830F-2F3E1B34F2B3}" srcId="{BCB5FA8F-0574-4659-864D-FEC0A39E0D49}" destId="{1F5EF90B-0850-4889-A0EE-56FD17DE7406}" srcOrd="1" destOrd="0" parTransId="{64138E59-FFE8-4147-AF0E-036F3D99B54C}" sibTransId="{EC2419C6-3767-4AA3-9978-8D37CE378B9F}"/>
    <dgm:cxn modelId="{FE4491F2-B6EA-4AE7-8817-8CDC99A8F005}" type="presOf" srcId="{BCB5FA8F-0574-4659-864D-FEC0A39E0D49}" destId="{F9D17A0E-42AE-407F-B656-E82051ABCAA8}" srcOrd="0" destOrd="0" presId="urn:microsoft.com/office/officeart/2018/2/layout/IconVerticalSolidList"/>
    <dgm:cxn modelId="{52927A07-0EAB-4C1F-AF60-C59EFD869F0F}" type="presParOf" srcId="{F9D17A0E-42AE-407F-B656-E82051ABCAA8}" destId="{7FCE8A65-761E-4CE4-B36F-2673A601A324}" srcOrd="0" destOrd="0" presId="urn:microsoft.com/office/officeart/2018/2/layout/IconVerticalSolidList"/>
    <dgm:cxn modelId="{4A969C02-F2A0-49D3-A16C-034F9D627F03}" type="presParOf" srcId="{7FCE8A65-761E-4CE4-B36F-2673A601A324}" destId="{69FE6D41-75CB-4CE6-8263-FC8A76BDEAFF}" srcOrd="0" destOrd="0" presId="urn:microsoft.com/office/officeart/2018/2/layout/IconVerticalSolidList"/>
    <dgm:cxn modelId="{71E179BD-B451-47EC-8508-412FB74E7D30}" type="presParOf" srcId="{7FCE8A65-761E-4CE4-B36F-2673A601A324}" destId="{739D34A2-CB6C-41EA-9019-50F052DFEC5B}" srcOrd="1" destOrd="0" presId="urn:microsoft.com/office/officeart/2018/2/layout/IconVerticalSolidList"/>
    <dgm:cxn modelId="{CCA0548A-BFB2-461D-9637-3EF7057A4CA7}" type="presParOf" srcId="{7FCE8A65-761E-4CE4-B36F-2673A601A324}" destId="{ED42E22B-6BF1-4CEF-AE4A-81323529283F}" srcOrd="2" destOrd="0" presId="urn:microsoft.com/office/officeart/2018/2/layout/IconVerticalSolidList"/>
    <dgm:cxn modelId="{0BA4CA1C-7188-430D-BD5A-95D753E31804}" type="presParOf" srcId="{7FCE8A65-761E-4CE4-B36F-2673A601A324}" destId="{0C49F513-AF6C-46D2-8EF2-AF9D7A45522D}" srcOrd="3" destOrd="0" presId="urn:microsoft.com/office/officeart/2018/2/layout/IconVerticalSolidList"/>
    <dgm:cxn modelId="{0ED74B8C-8666-4337-9E64-150097923D7C}" type="presParOf" srcId="{F9D17A0E-42AE-407F-B656-E82051ABCAA8}" destId="{29E579C4-1DDF-4897-BB9C-A492A7511847}" srcOrd="1" destOrd="0" presId="urn:microsoft.com/office/officeart/2018/2/layout/IconVerticalSolidList"/>
    <dgm:cxn modelId="{0101BAB1-8DF9-4748-AFBE-80E994F2E8B3}" type="presParOf" srcId="{F9D17A0E-42AE-407F-B656-E82051ABCAA8}" destId="{03336B78-1690-4DE2-9231-8E329B340B8D}" srcOrd="2" destOrd="0" presId="urn:microsoft.com/office/officeart/2018/2/layout/IconVerticalSolidList"/>
    <dgm:cxn modelId="{B665E27E-8C74-42A6-8581-1A41CB78E49E}" type="presParOf" srcId="{03336B78-1690-4DE2-9231-8E329B340B8D}" destId="{BCC4A7FC-4C66-4C07-950D-89EEFEA1170A}" srcOrd="0" destOrd="0" presId="urn:microsoft.com/office/officeart/2018/2/layout/IconVerticalSolidList"/>
    <dgm:cxn modelId="{3E168AC7-4238-4EBB-A03A-CBE42E84C960}" type="presParOf" srcId="{03336B78-1690-4DE2-9231-8E329B340B8D}" destId="{4F1F2E4A-3BD2-46C6-8B83-F306693656D6}" srcOrd="1" destOrd="0" presId="urn:microsoft.com/office/officeart/2018/2/layout/IconVerticalSolidList"/>
    <dgm:cxn modelId="{455B66FB-6CD3-495D-A8E8-D5859D67AAD4}" type="presParOf" srcId="{03336B78-1690-4DE2-9231-8E329B340B8D}" destId="{875B4DF7-26D8-410B-9E73-CE7FC9E16E53}" srcOrd="2" destOrd="0" presId="urn:microsoft.com/office/officeart/2018/2/layout/IconVerticalSolidList"/>
    <dgm:cxn modelId="{9391F9EE-E457-46F1-828A-44FAFC6F8B57}" type="presParOf" srcId="{03336B78-1690-4DE2-9231-8E329B340B8D}" destId="{DB0E23BD-B13F-4EF2-82DA-AB47D273DAA3}" srcOrd="3" destOrd="0" presId="urn:microsoft.com/office/officeart/2018/2/layout/IconVerticalSolidList"/>
    <dgm:cxn modelId="{51711BBE-3A7D-4086-AF6B-FB66480010CC}" type="presParOf" srcId="{F9D17A0E-42AE-407F-B656-E82051ABCAA8}" destId="{24C91CB9-2ECD-4D16-8C13-A89DEA5C829B}" srcOrd="3" destOrd="0" presId="urn:microsoft.com/office/officeart/2018/2/layout/IconVerticalSolidList"/>
    <dgm:cxn modelId="{95C0B64A-7DA2-41A5-B5B1-7E6BCE671EFC}" type="presParOf" srcId="{F9D17A0E-42AE-407F-B656-E82051ABCAA8}" destId="{07EC7C7D-017E-4402-A21B-14BB00DDFD59}" srcOrd="4" destOrd="0" presId="urn:microsoft.com/office/officeart/2018/2/layout/IconVerticalSolidList"/>
    <dgm:cxn modelId="{D0DDED44-1751-4590-A36A-4863F985BCBC}" type="presParOf" srcId="{07EC7C7D-017E-4402-A21B-14BB00DDFD59}" destId="{3106E609-6F9F-4D56-9F0F-292DF54BCD08}" srcOrd="0" destOrd="0" presId="urn:microsoft.com/office/officeart/2018/2/layout/IconVerticalSolidList"/>
    <dgm:cxn modelId="{0756C0B7-8889-47B0-A38E-732D90819118}" type="presParOf" srcId="{07EC7C7D-017E-4402-A21B-14BB00DDFD59}" destId="{55D098B6-DFA7-45C1-9AFA-7E0AEEC051FA}" srcOrd="1" destOrd="0" presId="urn:microsoft.com/office/officeart/2018/2/layout/IconVerticalSolidList"/>
    <dgm:cxn modelId="{95BDCCD1-6598-4009-B55E-F371FEC51B03}" type="presParOf" srcId="{07EC7C7D-017E-4402-A21B-14BB00DDFD59}" destId="{D2791F7E-D109-44E0-BAFF-CF6C7BE431D1}" srcOrd="2" destOrd="0" presId="urn:microsoft.com/office/officeart/2018/2/layout/IconVerticalSolidList"/>
    <dgm:cxn modelId="{C1B6A13C-B200-43EE-9D84-9F1234EDC73D}" type="presParOf" srcId="{07EC7C7D-017E-4402-A21B-14BB00DDFD59}" destId="{CABB515E-CDBC-4FA9-9BAE-9E48BADA3EE2}" srcOrd="3" destOrd="0" presId="urn:microsoft.com/office/officeart/2018/2/layout/IconVerticalSolidList"/>
    <dgm:cxn modelId="{1AFB2350-8AA2-4201-90E6-CAF5E21E3BDB}" type="presParOf" srcId="{F9D17A0E-42AE-407F-B656-E82051ABCAA8}" destId="{36956D34-FF0F-4A9C-8955-DA3CC0C922CB}" srcOrd="5" destOrd="0" presId="urn:microsoft.com/office/officeart/2018/2/layout/IconVerticalSolidList"/>
    <dgm:cxn modelId="{5FEAD5E3-6FAC-470E-AB84-B47AE0EC48A2}" type="presParOf" srcId="{F9D17A0E-42AE-407F-B656-E82051ABCAA8}" destId="{E8F38775-C08F-4DB7-A60A-199BB148BFBB}" srcOrd="6" destOrd="0" presId="urn:microsoft.com/office/officeart/2018/2/layout/IconVerticalSolidList"/>
    <dgm:cxn modelId="{3D31CB5F-A49C-43A3-B521-E0E3BD9632B7}" type="presParOf" srcId="{E8F38775-C08F-4DB7-A60A-199BB148BFBB}" destId="{43AC1FAB-26CD-454B-B100-47CB8EECE075}" srcOrd="0" destOrd="0" presId="urn:microsoft.com/office/officeart/2018/2/layout/IconVerticalSolidList"/>
    <dgm:cxn modelId="{5C7905B9-653F-468A-B05E-1B141E0832AB}" type="presParOf" srcId="{E8F38775-C08F-4DB7-A60A-199BB148BFBB}" destId="{FA36DD42-EA93-46B7-B373-A8792714D610}" srcOrd="1" destOrd="0" presId="urn:microsoft.com/office/officeart/2018/2/layout/IconVerticalSolidList"/>
    <dgm:cxn modelId="{C7DF9720-7CEB-45BE-BF31-CAA8E6FA9043}" type="presParOf" srcId="{E8F38775-C08F-4DB7-A60A-199BB148BFBB}" destId="{7AFD63A6-4314-4955-832A-63E2DB89AAB1}" srcOrd="2" destOrd="0" presId="urn:microsoft.com/office/officeart/2018/2/layout/IconVerticalSolidList"/>
    <dgm:cxn modelId="{541D0D13-CA87-45AE-AF4F-37A9B4DB8E8F}" type="presParOf" srcId="{E8F38775-C08F-4DB7-A60A-199BB148BFBB}" destId="{57985EEE-7F6D-4CB4-A5B3-473C13585B3F}" srcOrd="3" destOrd="0" presId="urn:microsoft.com/office/officeart/2018/2/layout/IconVerticalSolidList"/>
    <dgm:cxn modelId="{2195C88E-6812-43E1-971F-9CC00404A9A9}" type="presParOf" srcId="{F9D17A0E-42AE-407F-B656-E82051ABCAA8}" destId="{9A71E2D8-EAE6-484C-B8D9-95EF919BF407}" srcOrd="7" destOrd="0" presId="urn:microsoft.com/office/officeart/2018/2/layout/IconVerticalSolidList"/>
    <dgm:cxn modelId="{E5DCA26F-ED03-432F-B21F-1E374570C909}" type="presParOf" srcId="{F9D17A0E-42AE-407F-B656-E82051ABCAA8}" destId="{13BFE4B8-2A82-4BE5-8A3B-5A409B42937A}" srcOrd="8" destOrd="0" presId="urn:microsoft.com/office/officeart/2018/2/layout/IconVerticalSolidList"/>
    <dgm:cxn modelId="{EE1A5ACB-7F5D-41DA-9F19-092A80A7D93A}" type="presParOf" srcId="{13BFE4B8-2A82-4BE5-8A3B-5A409B42937A}" destId="{4DD46336-2850-4398-9A8A-4E62EB7C8E7E}" srcOrd="0" destOrd="0" presId="urn:microsoft.com/office/officeart/2018/2/layout/IconVerticalSolidList"/>
    <dgm:cxn modelId="{6A53137B-B391-4086-9299-A95A51C4834A}" type="presParOf" srcId="{13BFE4B8-2A82-4BE5-8A3B-5A409B42937A}" destId="{98C2F7CA-8C20-4781-8CAE-3247FCF94AF8}" srcOrd="1" destOrd="0" presId="urn:microsoft.com/office/officeart/2018/2/layout/IconVerticalSolidList"/>
    <dgm:cxn modelId="{6842C460-DEDA-474B-866F-9926F38BB24B}" type="presParOf" srcId="{13BFE4B8-2A82-4BE5-8A3B-5A409B42937A}" destId="{BD4220EF-F58C-4071-9B48-A1C57F8A0990}" srcOrd="2" destOrd="0" presId="urn:microsoft.com/office/officeart/2018/2/layout/IconVerticalSolidList"/>
    <dgm:cxn modelId="{588423D2-563D-4ED9-9F0B-071A114B7A41}" type="presParOf" srcId="{13BFE4B8-2A82-4BE5-8A3B-5A409B42937A}" destId="{D287F52B-6CA1-4840-B491-584E5EFEF6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65471-FBC4-432A-9C64-1363D3337792}"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FF142513-6B12-40F1-8F9F-FD781897D308}">
      <dgm:prSet/>
      <dgm:spPr/>
      <dgm:t>
        <a:bodyPr/>
        <a:lstStyle/>
        <a:p>
          <a:r>
            <a:rPr lang="en-US" dirty="0">
              <a:solidFill>
                <a:schemeClr val="bg1"/>
              </a:solidFill>
            </a:rPr>
            <a:t>Car's:</a:t>
          </a:r>
        </a:p>
      </dgm:t>
    </dgm:pt>
    <dgm:pt modelId="{448B77A0-7830-4437-AF43-2319D617F04A}" type="parTrans" cxnId="{B015D7F8-9225-4C0F-AC73-9FEA8C4C812F}">
      <dgm:prSet/>
      <dgm:spPr/>
      <dgm:t>
        <a:bodyPr/>
        <a:lstStyle/>
        <a:p>
          <a:endParaRPr lang="en-US"/>
        </a:p>
      </dgm:t>
    </dgm:pt>
    <dgm:pt modelId="{A2513C73-73C1-42BF-B019-563FFCBE97EA}" type="sibTrans" cxnId="{B015D7F8-9225-4C0F-AC73-9FEA8C4C812F}">
      <dgm:prSet/>
      <dgm:spPr/>
      <dgm:t>
        <a:bodyPr/>
        <a:lstStyle/>
        <a:p>
          <a:endParaRPr lang="en-US"/>
        </a:p>
      </dgm:t>
    </dgm:pt>
    <dgm:pt modelId="{78B6C76E-AE8D-426F-8659-F695F6C16E91}">
      <dgm:prSet/>
      <dgm:spPr/>
      <dgm:t>
        <a:bodyPr/>
        <a:lstStyle/>
        <a:p>
          <a:r>
            <a:rPr lang="en-US"/>
            <a:t>Economy   -  Compact  -  Intermediate  -  Standard  -  Full Size  </a:t>
          </a:r>
        </a:p>
      </dgm:t>
    </dgm:pt>
    <dgm:pt modelId="{2A29C5DC-DB8C-47A0-A7D0-89AA3FBE6312}" type="parTrans" cxnId="{8D1147E0-4BF8-4389-9FEF-5B53C86A756E}">
      <dgm:prSet/>
      <dgm:spPr/>
      <dgm:t>
        <a:bodyPr/>
        <a:lstStyle/>
        <a:p>
          <a:endParaRPr lang="en-US"/>
        </a:p>
      </dgm:t>
    </dgm:pt>
    <dgm:pt modelId="{F78BB9C6-4D12-420D-8C85-BE4C76A75F41}" type="sibTrans" cxnId="{8D1147E0-4BF8-4389-9FEF-5B53C86A756E}">
      <dgm:prSet/>
      <dgm:spPr/>
      <dgm:t>
        <a:bodyPr/>
        <a:lstStyle/>
        <a:p>
          <a:endParaRPr lang="en-US"/>
        </a:p>
      </dgm:t>
    </dgm:pt>
    <dgm:pt modelId="{135CED30-CD44-4B3A-9180-FB91376AE57E}">
      <dgm:prSet/>
      <dgm:spPr/>
      <dgm:t>
        <a:bodyPr/>
        <a:lstStyle/>
        <a:p>
          <a:r>
            <a:rPr lang="en-US" dirty="0">
              <a:solidFill>
                <a:schemeClr val="bg1"/>
              </a:solidFill>
            </a:rPr>
            <a:t>Van's   </a:t>
          </a:r>
        </a:p>
      </dgm:t>
    </dgm:pt>
    <dgm:pt modelId="{E2FEDAAA-5DF0-41B1-964C-64881ADC61D4}" type="parTrans" cxnId="{0F6A7B74-5960-4FE3-9533-4A108643535B}">
      <dgm:prSet/>
      <dgm:spPr/>
      <dgm:t>
        <a:bodyPr/>
        <a:lstStyle/>
        <a:p>
          <a:endParaRPr lang="en-US"/>
        </a:p>
      </dgm:t>
    </dgm:pt>
    <dgm:pt modelId="{C8F31EE9-0F6F-483D-B437-2B2FA1A4424E}" type="sibTrans" cxnId="{0F6A7B74-5960-4FE3-9533-4A108643535B}">
      <dgm:prSet/>
      <dgm:spPr/>
      <dgm:t>
        <a:bodyPr/>
        <a:lstStyle/>
        <a:p>
          <a:endParaRPr lang="en-US"/>
        </a:p>
      </dgm:t>
    </dgm:pt>
    <dgm:pt modelId="{45B95342-D588-4610-8EB4-4374D522F6DE}">
      <dgm:prSet/>
      <dgm:spPr/>
      <dgm:t>
        <a:bodyPr/>
        <a:lstStyle/>
        <a:p>
          <a:r>
            <a:rPr lang="en-US"/>
            <a:t>Minivan  -  Large Passenger Van</a:t>
          </a:r>
        </a:p>
      </dgm:t>
    </dgm:pt>
    <dgm:pt modelId="{5C6FF3C0-E532-4335-A9D3-697771F60CA1}" type="parTrans" cxnId="{CFF24723-87FA-420C-B794-486F7B59F6C2}">
      <dgm:prSet/>
      <dgm:spPr/>
      <dgm:t>
        <a:bodyPr/>
        <a:lstStyle/>
        <a:p>
          <a:endParaRPr lang="en-US"/>
        </a:p>
      </dgm:t>
    </dgm:pt>
    <dgm:pt modelId="{BD5E3659-60A0-4D34-A609-29F469F17413}" type="sibTrans" cxnId="{CFF24723-87FA-420C-B794-486F7B59F6C2}">
      <dgm:prSet/>
      <dgm:spPr/>
      <dgm:t>
        <a:bodyPr/>
        <a:lstStyle/>
        <a:p>
          <a:endParaRPr lang="en-US"/>
        </a:p>
      </dgm:t>
    </dgm:pt>
    <dgm:pt modelId="{C7BE6158-FDEF-46C3-A575-71986917BB96}">
      <dgm:prSet/>
      <dgm:spPr/>
      <dgm:t>
        <a:bodyPr/>
        <a:lstStyle/>
        <a:p>
          <a:r>
            <a:rPr lang="en-US" dirty="0">
              <a:solidFill>
                <a:schemeClr val="bg1"/>
              </a:solidFill>
            </a:rPr>
            <a:t>SUV's:</a:t>
          </a:r>
        </a:p>
      </dgm:t>
    </dgm:pt>
    <dgm:pt modelId="{8551B408-E877-4DD6-9A3A-AB4E79C4E028}" type="parTrans" cxnId="{0691DEC1-D566-4348-861C-71E0032CBB42}">
      <dgm:prSet/>
      <dgm:spPr/>
      <dgm:t>
        <a:bodyPr/>
        <a:lstStyle/>
        <a:p>
          <a:endParaRPr lang="en-US"/>
        </a:p>
      </dgm:t>
    </dgm:pt>
    <dgm:pt modelId="{2EAB2275-DE1C-43F4-9753-F558CAB02B3D}" type="sibTrans" cxnId="{0691DEC1-D566-4348-861C-71E0032CBB42}">
      <dgm:prSet/>
      <dgm:spPr/>
      <dgm:t>
        <a:bodyPr/>
        <a:lstStyle/>
        <a:p>
          <a:endParaRPr lang="en-US"/>
        </a:p>
      </dgm:t>
    </dgm:pt>
    <dgm:pt modelId="{93462584-00D7-4E71-AB50-6561E85AD979}">
      <dgm:prSet/>
      <dgm:spPr/>
      <dgm:t>
        <a:bodyPr/>
        <a:lstStyle/>
        <a:p>
          <a:r>
            <a:rPr lang="en-US"/>
            <a:t>Small to Standard SUV  -  Large SUV (including 4x4)</a:t>
          </a:r>
        </a:p>
      </dgm:t>
    </dgm:pt>
    <dgm:pt modelId="{B39F4A90-D1A4-4D6B-B02A-5B6F2118DDDE}" type="parTrans" cxnId="{CFDACE99-5521-476E-8E16-51F6D473093B}">
      <dgm:prSet/>
      <dgm:spPr/>
      <dgm:t>
        <a:bodyPr/>
        <a:lstStyle/>
        <a:p>
          <a:endParaRPr lang="en-US"/>
        </a:p>
      </dgm:t>
    </dgm:pt>
    <dgm:pt modelId="{5D3AF9F7-FB40-467C-B258-8FC5F420AC56}" type="sibTrans" cxnId="{CFDACE99-5521-476E-8E16-51F6D473093B}">
      <dgm:prSet/>
      <dgm:spPr/>
      <dgm:t>
        <a:bodyPr/>
        <a:lstStyle/>
        <a:p>
          <a:endParaRPr lang="en-US"/>
        </a:p>
      </dgm:t>
    </dgm:pt>
    <dgm:pt modelId="{D162C830-50BE-484E-A42D-B42BAAA534D1}">
      <dgm:prSet/>
      <dgm:spPr/>
      <dgm:t>
        <a:bodyPr/>
        <a:lstStyle/>
        <a:p>
          <a:r>
            <a:rPr lang="en-US" dirty="0">
              <a:solidFill>
                <a:schemeClr val="bg1"/>
              </a:solidFill>
            </a:rPr>
            <a:t>Pickup’s:</a:t>
          </a:r>
        </a:p>
      </dgm:t>
    </dgm:pt>
    <dgm:pt modelId="{88B1574B-118E-4FCD-8AAA-A2ED1CEFFAAB}" type="parTrans" cxnId="{59027582-A186-410A-85DC-9257E7E059CE}">
      <dgm:prSet/>
      <dgm:spPr/>
      <dgm:t>
        <a:bodyPr/>
        <a:lstStyle/>
        <a:p>
          <a:endParaRPr lang="en-US"/>
        </a:p>
      </dgm:t>
    </dgm:pt>
    <dgm:pt modelId="{50A142D2-8697-421A-BB95-2E49C84031F8}" type="sibTrans" cxnId="{59027582-A186-410A-85DC-9257E7E059CE}">
      <dgm:prSet/>
      <dgm:spPr/>
      <dgm:t>
        <a:bodyPr/>
        <a:lstStyle/>
        <a:p>
          <a:endParaRPr lang="en-US"/>
        </a:p>
      </dgm:t>
    </dgm:pt>
    <dgm:pt modelId="{DBA35B15-74CA-4BEC-AD97-5A37C2E0F094}">
      <dgm:prSet/>
      <dgm:spPr/>
      <dgm:t>
        <a:bodyPr/>
        <a:lstStyle/>
        <a:p>
          <a:r>
            <a:rPr lang="en-US"/>
            <a:t>½ Ton (including 4x4)</a:t>
          </a:r>
        </a:p>
      </dgm:t>
    </dgm:pt>
    <dgm:pt modelId="{B3D15A7D-F254-4A25-AB3F-F41831EA0AF0}" type="parTrans" cxnId="{AB504263-261F-4E67-B0F7-0D997A60C97F}">
      <dgm:prSet/>
      <dgm:spPr/>
      <dgm:t>
        <a:bodyPr/>
        <a:lstStyle/>
        <a:p>
          <a:endParaRPr lang="en-US"/>
        </a:p>
      </dgm:t>
    </dgm:pt>
    <dgm:pt modelId="{D2AB52F4-DA78-4C0C-BFF7-C396DB6CCE22}" type="sibTrans" cxnId="{AB504263-261F-4E67-B0F7-0D997A60C97F}">
      <dgm:prSet/>
      <dgm:spPr/>
      <dgm:t>
        <a:bodyPr/>
        <a:lstStyle/>
        <a:p>
          <a:endParaRPr lang="en-US"/>
        </a:p>
      </dgm:t>
    </dgm:pt>
    <dgm:pt modelId="{6DFECA26-E953-4118-B363-A55D46647726}">
      <dgm:prSet/>
      <dgm:spPr/>
      <dgm:t>
        <a:bodyPr/>
        <a:lstStyle/>
        <a:p>
          <a:r>
            <a:rPr lang="en-US"/>
            <a:t>Pickup Truck  -  </a:t>
          </a:r>
          <a:r>
            <a:rPr lang="en-US" b="1"/>
            <a:t>Heavy Duty Pickup (with HD tires)</a:t>
          </a:r>
          <a:endParaRPr lang="en-US"/>
        </a:p>
      </dgm:t>
    </dgm:pt>
    <dgm:pt modelId="{F893C07F-1916-4DEC-8A25-B06928981802}" type="parTrans" cxnId="{7D8587A1-5C3D-4569-BF90-93719DE3F4EA}">
      <dgm:prSet/>
      <dgm:spPr/>
      <dgm:t>
        <a:bodyPr/>
        <a:lstStyle/>
        <a:p>
          <a:endParaRPr lang="en-US"/>
        </a:p>
      </dgm:t>
    </dgm:pt>
    <dgm:pt modelId="{66E4F1C3-E994-43F4-BA22-CF90A3F01370}" type="sibTrans" cxnId="{7D8587A1-5C3D-4569-BF90-93719DE3F4EA}">
      <dgm:prSet/>
      <dgm:spPr/>
      <dgm:t>
        <a:bodyPr/>
        <a:lstStyle/>
        <a:p>
          <a:endParaRPr lang="en-US"/>
        </a:p>
      </dgm:t>
    </dgm:pt>
    <dgm:pt modelId="{BC80840B-B5F8-4E49-BB92-0BBC5AEB63CE}">
      <dgm:prSet/>
      <dgm:spPr/>
      <dgm:t>
        <a:bodyPr/>
        <a:lstStyle/>
        <a:p>
          <a:r>
            <a:rPr lang="en-US" dirty="0">
              <a:solidFill>
                <a:schemeClr val="bg1"/>
              </a:solidFill>
            </a:rPr>
            <a:t>Large Cargo Vehicle's:</a:t>
          </a:r>
        </a:p>
      </dgm:t>
    </dgm:pt>
    <dgm:pt modelId="{FD3EC0BA-30B6-48B8-B7FF-3E5A12DE015D}" type="parTrans" cxnId="{91A166A5-F3F2-4696-9D87-75CD254DD1B6}">
      <dgm:prSet/>
      <dgm:spPr/>
      <dgm:t>
        <a:bodyPr/>
        <a:lstStyle/>
        <a:p>
          <a:endParaRPr lang="en-US"/>
        </a:p>
      </dgm:t>
    </dgm:pt>
    <dgm:pt modelId="{16B82868-0F4E-4255-A23F-19F317E36D09}" type="sibTrans" cxnId="{91A166A5-F3F2-4696-9D87-75CD254DD1B6}">
      <dgm:prSet/>
      <dgm:spPr/>
      <dgm:t>
        <a:bodyPr/>
        <a:lstStyle/>
        <a:p>
          <a:endParaRPr lang="en-US"/>
        </a:p>
      </dgm:t>
    </dgm:pt>
    <dgm:pt modelId="{C15B35E1-7F9C-4C1D-B597-1E5B1895D2E9}">
      <dgm:prSet/>
      <dgm:spPr/>
      <dgm:t>
        <a:bodyPr/>
        <a:lstStyle/>
        <a:p>
          <a:r>
            <a:rPr lang="en-US"/>
            <a:t>Cargo Van  -  Heavy Duty Cargo Van  -  Stake Bed Truck (&gt; 20 ft)  </a:t>
          </a:r>
        </a:p>
      </dgm:t>
    </dgm:pt>
    <dgm:pt modelId="{5875D681-E07C-4A15-B185-FA1FFA7079CD}" type="parTrans" cxnId="{766C39FA-EF52-403F-BEB2-D6F9D5DB2FF0}">
      <dgm:prSet/>
      <dgm:spPr/>
      <dgm:t>
        <a:bodyPr/>
        <a:lstStyle/>
        <a:p>
          <a:endParaRPr lang="en-US"/>
        </a:p>
      </dgm:t>
    </dgm:pt>
    <dgm:pt modelId="{32B19E3E-1F11-485C-8060-922E8E7C520F}" type="sibTrans" cxnId="{766C39FA-EF52-403F-BEB2-D6F9D5DB2FF0}">
      <dgm:prSet/>
      <dgm:spPr/>
      <dgm:t>
        <a:bodyPr/>
        <a:lstStyle/>
        <a:p>
          <a:endParaRPr lang="en-US"/>
        </a:p>
      </dgm:t>
    </dgm:pt>
    <dgm:pt modelId="{ED2B21D0-FD8A-4251-A70D-F4C5DE0C447B}">
      <dgm:prSet/>
      <dgm:spPr/>
      <dgm:t>
        <a:bodyPr/>
        <a:lstStyle/>
        <a:p>
          <a:r>
            <a:rPr lang="en-US"/>
            <a:t>Large Stake Bed Truck (&lt;20 ft)  -  Box Truck &amp; Cutaway Truck (&gt;20 ft)</a:t>
          </a:r>
        </a:p>
      </dgm:t>
    </dgm:pt>
    <dgm:pt modelId="{D48E0D9F-6782-4B15-B1B4-FC0582608CEB}" type="parTrans" cxnId="{DD0D5AB7-D4E7-4251-BD58-F0113294CF26}">
      <dgm:prSet/>
      <dgm:spPr/>
      <dgm:t>
        <a:bodyPr/>
        <a:lstStyle/>
        <a:p>
          <a:endParaRPr lang="en-US"/>
        </a:p>
      </dgm:t>
    </dgm:pt>
    <dgm:pt modelId="{111E294D-4277-4677-87B2-39AEEFF43C0F}" type="sibTrans" cxnId="{DD0D5AB7-D4E7-4251-BD58-F0113294CF26}">
      <dgm:prSet/>
      <dgm:spPr/>
      <dgm:t>
        <a:bodyPr/>
        <a:lstStyle/>
        <a:p>
          <a:endParaRPr lang="en-US"/>
        </a:p>
      </dgm:t>
    </dgm:pt>
    <dgm:pt modelId="{B3FE7931-3596-4836-9CA7-2106A500D9AC}">
      <dgm:prSet/>
      <dgm:spPr/>
      <dgm:t>
        <a:bodyPr/>
        <a:lstStyle/>
        <a:p>
          <a:r>
            <a:rPr lang="en-US"/>
            <a:t>Large Box Truck (&lt;20 ft)</a:t>
          </a:r>
        </a:p>
      </dgm:t>
    </dgm:pt>
    <dgm:pt modelId="{464B120D-EF0E-4DD3-951F-7DBABD4B71A6}" type="parTrans" cxnId="{32BAD234-EA9A-46ED-AEC3-038C8A0DF77F}">
      <dgm:prSet/>
      <dgm:spPr/>
      <dgm:t>
        <a:bodyPr/>
        <a:lstStyle/>
        <a:p>
          <a:endParaRPr lang="en-US"/>
        </a:p>
      </dgm:t>
    </dgm:pt>
    <dgm:pt modelId="{38935FFF-F0A2-43C6-BB65-3156874C32DB}" type="sibTrans" cxnId="{32BAD234-EA9A-46ED-AEC3-038C8A0DF77F}">
      <dgm:prSet/>
      <dgm:spPr/>
      <dgm:t>
        <a:bodyPr/>
        <a:lstStyle/>
        <a:p>
          <a:endParaRPr lang="en-US"/>
        </a:p>
      </dgm:t>
    </dgm:pt>
    <dgm:pt modelId="{1671C8FB-E32A-4493-BF83-72E1F5196602}" type="pres">
      <dgm:prSet presAssocID="{37965471-FBC4-432A-9C64-1363D3337792}" presName="linear" presStyleCnt="0">
        <dgm:presLayoutVars>
          <dgm:dir/>
          <dgm:animLvl val="lvl"/>
          <dgm:resizeHandles val="exact"/>
        </dgm:presLayoutVars>
      </dgm:prSet>
      <dgm:spPr/>
    </dgm:pt>
    <dgm:pt modelId="{796C7D04-91AA-4218-BDCF-F647E06675AA}" type="pres">
      <dgm:prSet presAssocID="{FF142513-6B12-40F1-8F9F-FD781897D308}" presName="parentLin" presStyleCnt="0"/>
      <dgm:spPr/>
    </dgm:pt>
    <dgm:pt modelId="{EEFD0F73-3A05-4680-B5D6-E8E9DA495FC8}" type="pres">
      <dgm:prSet presAssocID="{FF142513-6B12-40F1-8F9F-FD781897D308}" presName="parentLeftMargin" presStyleLbl="node1" presStyleIdx="0" presStyleCnt="5"/>
      <dgm:spPr/>
    </dgm:pt>
    <dgm:pt modelId="{CB986469-4365-4692-BCDF-D5284E872C7E}" type="pres">
      <dgm:prSet presAssocID="{FF142513-6B12-40F1-8F9F-FD781897D308}" presName="parentText" presStyleLbl="node1" presStyleIdx="0" presStyleCnt="5">
        <dgm:presLayoutVars>
          <dgm:chMax val="0"/>
          <dgm:bulletEnabled val="1"/>
        </dgm:presLayoutVars>
      </dgm:prSet>
      <dgm:spPr/>
    </dgm:pt>
    <dgm:pt modelId="{87D6DEA9-BB00-45FE-94D3-138B5793B702}" type="pres">
      <dgm:prSet presAssocID="{FF142513-6B12-40F1-8F9F-FD781897D308}" presName="negativeSpace" presStyleCnt="0"/>
      <dgm:spPr/>
    </dgm:pt>
    <dgm:pt modelId="{41783712-4FAE-4EBC-9EC1-3127013CEF84}" type="pres">
      <dgm:prSet presAssocID="{FF142513-6B12-40F1-8F9F-FD781897D308}" presName="childText" presStyleLbl="conFgAcc1" presStyleIdx="0" presStyleCnt="5">
        <dgm:presLayoutVars>
          <dgm:bulletEnabled val="1"/>
        </dgm:presLayoutVars>
      </dgm:prSet>
      <dgm:spPr/>
    </dgm:pt>
    <dgm:pt modelId="{A93BA44B-8506-4C4A-B3D2-8C1FA190CBF2}" type="pres">
      <dgm:prSet presAssocID="{A2513C73-73C1-42BF-B019-563FFCBE97EA}" presName="spaceBetweenRectangles" presStyleCnt="0"/>
      <dgm:spPr/>
    </dgm:pt>
    <dgm:pt modelId="{85F273E7-AA98-45B4-82DD-BD2EF65D5C2B}" type="pres">
      <dgm:prSet presAssocID="{135CED30-CD44-4B3A-9180-FB91376AE57E}" presName="parentLin" presStyleCnt="0"/>
      <dgm:spPr/>
    </dgm:pt>
    <dgm:pt modelId="{ED4A1159-8694-4A6A-BDDD-F746A29642A6}" type="pres">
      <dgm:prSet presAssocID="{135CED30-CD44-4B3A-9180-FB91376AE57E}" presName="parentLeftMargin" presStyleLbl="node1" presStyleIdx="0" presStyleCnt="5"/>
      <dgm:spPr/>
    </dgm:pt>
    <dgm:pt modelId="{2EBE16FE-FF3C-43C4-8D11-2904A8FDC215}" type="pres">
      <dgm:prSet presAssocID="{135CED30-CD44-4B3A-9180-FB91376AE57E}" presName="parentText" presStyleLbl="node1" presStyleIdx="1" presStyleCnt="5">
        <dgm:presLayoutVars>
          <dgm:chMax val="0"/>
          <dgm:bulletEnabled val="1"/>
        </dgm:presLayoutVars>
      </dgm:prSet>
      <dgm:spPr/>
    </dgm:pt>
    <dgm:pt modelId="{26AA6FFF-F5E5-4B49-B690-17A6CFA726EB}" type="pres">
      <dgm:prSet presAssocID="{135CED30-CD44-4B3A-9180-FB91376AE57E}" presName="negativeSpace" presStyleCnt="0"/>
      <dgm:spPr/>
    </dgm:pt>
    <dgm:pt modelId="{14C198F3-AC8C-450A-AF5C-C240A4A15462}" type="pres">
      <dgm:prSet presAssocID="{135CED30-CD44-4B3A-9180-FB91376AE57E}" presName="childText" presStyleLbl="conFgAcc1" presStyleIdx="1" presStyleCnt="5">
        <dgm:presLayoutVars>
          <dgm:bulletEnabled val="1"/>
        </dgm:presLayoutVars>
      </dgm:prSet>
      <dgm:spPr/>
    </dgm:pt>
    <dgm:pt modelId="{364A746E-00D2-497E-AF35-CFD2D351A584}" type="pres">
      <dgm:prSet presAssocID="{C8F31EE9-0F6F-483D-B437-2B2FA1A4424E}" presName="spaceBetweenRectangles" presStyleCnt="0"/>
      <dgm:spPr/>
    </dgm:pt>
    <dgm:pt modelId="{470E6A5D-C046-4F35-9170-3DD9B4CA5257}" type="pres">
      <dgm:prSet presAssocID="{C7BE6158-FDEF-46C3-A575-71986917BB96}" presName="parentLin" presStyleCnt="0"/>
      <dgm:spPr/>
    </dgm:pt>
    <dgm:pt modelId="{811F8B6E-A709-491A-A0A7-FB74B7598A29}" type="pres">
      <dgm:prSet presAssocID="{C7BE6158-FDEF-46C3-A575-71986917BB96}" presName="parentLeftMargin" presStyleLbl="node1" presStyleIdx="1" presStyleCnt="5"/>
      <dgm:spPr/>
    </dgm:pt>
    <dgm:pt modelId="{DB6850D6-99B0-47C1-BCE5-32432B656F80}" type="pres">
      <dgm:prSet presAssocID="{C7BE6158-FDEF-46C3-A575-71986917BB96}" presName="parentText" presStyleLbl="node1" presStyleIdx="2" presStyleCnt="5">
        <dgm:presLayoutVars>
          <dgm:chMax val="0"/>
          <dgm:bulletEnabled val="1"/>
        </dgm:presLayoutVars>
      </dgm:prSet>
      <dgm:spPr/>
    </dgm:pt>
    <dgm:pt modelId="{45047304-78CB-4BD2-B221-E23CBA426490}" type="pres">
      <dgm:prSet presAssocID="{C7BE6158-FDEF-46C3-A575-71986917BB96}" presName="negativeSpace" presStyleCnt="0"/>
      <dgm:spPr/>
    </dgm:pt>
    <dgm:pt modelId="{C6100C21-1F3F-4529-B227-A62A5EF7A2E4}" type="pres">
      <dgm:prSet presAssocID="{C7BE6158-FDEF-46C3-A575-71986917BB96}" presName="childText" presStyleLbl="conFgAcc1" presStyleIdx="2" presStyleCnt="5">
        <dgm:presLayoutVars>
          <dgm:bulletEnabled val="1"/>
        </dgm:presLayoutVars>
      </dgm:prSet>
      <dgm:spPr/>
    </dgm:pt>
    <dgm:pt modelId="{6E639F68-356E-4902-80F7-2FA4DB3D1309}" type="pres">
      <dgm:prSet presAssocID="{2EAB2275-DE1C-43F4-9753-F558CAB02B3D}" presName="spaceBetweenRectangles" presStyleCnt="0"/>
      <dgm:spPr/>
    </dgm:pt>
    <dgm:pt modelId="{19D44071-9BD5-41F8-BF8F-10709E52BF96}" type="pres">
      <dgm:prSet presAssocID="{D162C830-50BE-484E-A42D-B42BAAA534D1}" presName="parentLin" presStyleCnt="0"/>
      <dgm:spPr/>
    </dgm:pt>
    <dgm:pt modelId="{38CE5CE4-A7C1-4870-B6D5-E96B1C3FA649}" type="pres">
      <dgm:prSet presAssocID="{D162C830-50BE-484E-A42D-B42BAAA534D1}" presName="parentLeftMargin" presStyleLbl="node1" presStyleIdx="2" presStyleCnt="5"/>
      <dgm:spPr/>
    </dgm:pt>
    <dgm:pt modelId="{78812C31-1F32-435A-B8D9-69AF5293D55F}" type="pres">
      <dgm:prSet presAssocID="{D162C830-50BE-484E-A42D-B42BAAA534D1}" presName="parentText" presStyleLbl="node1" presStyleIdx="3" presStyleCnt="5">
        <dgm:presLayoutVars>
          <dgm:chMax val="0"/>
          <dgm:bulletEnabled val="1"/>
        </dgm:presLayoutVars>
      </dgm:prSet>
      <dgm:spPr/>
    </dgm:pt>
    <dgm:pt modelId="{BB0E013D-465C-41A6-B6DB-72BF1522F9BE}" type="pres">
      <dgm:prSet presAssocID="{D162C830-50BE-484E-A42D-B42BAAA534D1}" presName="negativeSpace" presStyleCnt="0"/>
      <dgm:spPr/>
    </dgm:pt>
    <dgm:pt modelId="{2579CEEA-21DE-4A6B-AE63-E2AFE34BD3D1}" type="pres">
      <dgm:prSet presAssocID="{D162C830-50BE-484E-A42D-B42BAAA534D1}" presName="childText" presStyleLbl="conFgAcc1" presStyleIdx="3" presStyleCnt="5">
        <dgm:presLayoutVars>
          <dgm:bulletEnabled val="1"/>
        </dgm:presLayoutVars>
      </dgm:prSet>
      <dgm:spPr/>
    </dgm:pt>
    <dgm:pt modelId="{CD484B2B-C52F-403A-A90A-B4ABE40DA95C}" type="pres">
      <dgm:prSet presAssocID="{50A142D2-8697-421A-BB95-2E49C84031F8}" presName="spaceBetweenRectangles" presStyleCnt="0"/>
      <dgm:spPr/>
    </dgm:pt>
    <dgm:pt modelId="{E877AC7D-E9A6-4449-BE5E-50D9CC2FCAF8}" type="pres">
      <dgm:prSet presAssocID="{BC80840B-B5F8-4E49-BB92-0BBC5AEB63CE}" presName="parentLin" presStyleCnt="0"/>
      <dgm:spPr/>
    </dgm:pt>
    <dgm:pt modelId="{C82CA1D0-38AB-480B-B879-3E281C449A46}" type="pres">
      <dgm:prSet presAssocID="{BC80840B-B5F8-4E49-BB92-0BBC5AEB63CE}" presName="parentLeftMargin" presStyleLbl="node1" presStyleIdx="3" presStyleCnt="5"/>
      <dgm:spPr/>
    </dgm:pt>
    <dgm:pt modelId="{391B76FD-440B-4506-B82A-8A2F2BBC8C9D}" type="pres">
      <dgm:prSet presAssocID="{BC80840B-B5F8-4E49-BB92-0BBC5AEB63CE}" presName="parentText" presStyleLbl="node1" presStyleIdx="4" presStyleCnt="5">
        <dgm:presLayoutVars>
          <dgm:chMax val="0"/>
          <dgm:bulletEnabled val="1"/>
        </dgm:presLayoutVars>
      </dgm:prSet>
      <dgm:spPr/>
    </dgm:pt>
    <dgm:pt modelId="{691EBE48-1B61-49C3-949E-E54C6435FADC}" type="pres">
      <dgm:prSet presAssocID="{BC80840B-B5F8-4E49-BB92-0BBC5AEB63CE}" presName="negativeSpace" presStyleCnt="0"/>
      <dgm:spPr/>
    </dgm:pt>
    <dgm:pt modelId="{F3BE4310-A971-485D-B5A8-CC714BB11F9D}" type="pres">
      <dgm:prSet presAssocID="{BC80840B-B5F8-4E49-BB92-0BBC5AEB63CE}" presName="childText" presStyleLbl="conFgAcc1" presStyleIdx="4" presStyleCnt="5">
        <dgm:presLayoutVars>
          <dgm:bulletEnabled val="1"/>
        </dgm:presLayoutVars>
      </dgm:prSet>
      <dgm:spPr/>
    </dgm:pt>
  </dgm:ptLst>
  <dgm:cxnLst>
    <dgm:cxn modelId="{F99CD217-F577-403A-80B5-1CB7E37D2BF1}" type="presOf" srcId="{D162C830-50BE-484E-A42D-B42BAAA534D1}" destId="{38CE5CE4-A7C1-4870-B6D5-E96B1C3FA649}" srcOrd="0" destOrd="0" presId="urn:microsoft.com/office/officeart/2005/8/layout/list1"/>
    <dgm:cxn modelId="{CFF24723-87FA-420C-B794-486F7B59F6C2}" srcId="{135CED30-CD44-4B3A-9180-FB91376AE57E}" destId="{45B95342-D588-4610-8EB4-4374D522F6DE}" srcOrd="0" destOrd="0" parTransId="{5C6FF3C0-E532-4335-A9D3-697771F60CA1}" sibTransId="{BD5E3659-60A0-4D34-A609-29F469F17413}"/>
    <dgm:cxn modelId="{C879C62C-0CD5-4BEA-A35F-FAAD08A98E47}" type="presOf" srcId="{BC80840B-B5F8-4E49-BB92-0BBC5AEB63CE}" destId="{C82CA1D0-38AB-480B-B879-3E281C449A46}" srcOrd="0" destOrd="0" presId="urn:microsoft.com/office/officeart/2005/8/layout/list1"/>
    <dgm:cxn modelId="{3856BD2D-BD12-4AEF-BE62-D3CFE6F222F7}" type="presOf" srcId="{135CED30-CD44-4B3A-9180-FB91376AE57E}" destId="{ED4A1159-8694-4A6A-BDDD-F746A29642A6}" srcOrd="0" destOrd="0" presId="urn:microsoft.com/office/officeart/2005/8/layout/list1"/>
    <dgm:cxn modelId="{32BAD234-EA9A-46ED-AEC3-038C8A0DF77F}" srcId="{BC80840B-B5F8-4E49-BB92-0BBC5AEB63CE}" destId="{B3FE7931-3596-4836-9CA7-2106A500D9AC}" srcOrd="2" destOrd="0" parTransId="{464B120D-EF0E-4DD3-951F-7DBABD4B71A6}" sibTransId="{38935FFF-F0A2-43C6-BB65-3156874C32DB}"/>
    <dgm:cxn modelId="{2E4D9738-94BE-4F7F-8A24-62A86734BA49}" type="presOf" srcId="{37965471-FBC4-432A-9C64-1363D3337792}" destId="{1671C8FB-E32A-4493-BF83-72E1F5196602}" srcOrd="0" destOrd="0" presId="urn:microsoft.com/office/officeart/2005/8/layout/list1"/>
    <dgm:cxn modelId="{596CF55D-8BCA-4BB9-861B-6DE4CC4876DB}" type="presOf" srcId="{DBA35B15-74CA-4BEC-AD97-5A37C2E0F094}" destId="{2579CEEA-21DE-4A6B-AE63-E2AFE34BD3D1}" srcOrd="0" destOrd="0" presId="urn:microsoft.com/office/officeart/2005/8/layout/list1"/>
    <dgm:cxn modelId="{AD6F3462-079C-458E-A850-2A68B1BAE648}" type="presOf" srcId="{6DFECA26-E953-4118-B363-A55D46647726}" destId="{2579CEEA-21DE-4A6B-AE63-E2AFE34BD3D1}" srcOrd="0" destOrd="1" presId="urn:microsoft.com/office/officeart/2005/8/layout/list1"/>
    <dgm:cxn modelId="{AB504263-261F-4E67-B0F7-0D997A60C97F}" srcId="{D162C830-50BE-484E-A42D-B42BAAA534D1}" destId="{DBA35B15-74CA-4BEC-AD97-5A37C2E0F094}" srcOrd="0" destOrd="0" parTransId="{B3D15A7D-F254-4A25-AB3F-F41831EA0AF0}" sibTransId="{D2AB52F4-DA78-4C0C-BFF7-C396DB6CCE22}"/>
    <dgm:cxn modelId="{4DDEFC63-B949-4E80-A571-7A7BAAC02E3F}" type="presOf" srcId="{D162C830-50BE-484E-A42D-B42BAAA534D1}" destId="{78812C31-1F32-435A-B8D9-69AF5293D55F}" srcOrd="1" destOrd="0" presId="urn:microsoft.com/office/officeart/2005/8/layout/list1"/>
    <dgm:cxn modelId="{A04BE24B-FC1E-4E15-B15D-6941E1A0BAEF}" type="presOf" srcId="{B3FE7931-3596-4836-9CA7-2106A500D9AC}" destId="{F3BE4310-A971-485D-B5A8-CC714BB11F9D}" srcOrd="0" destOrd="2" presId="urn:microsoft.com/office/officeart/2005/8/layout/list1"/>
    <dgm:cxn modelId="{E6A4994E-028E-460E-AD69-8F21B514BFDA}" type="presOf" srcId="{C7BE6158-FDEF-46C3-A575-71986917BB96}" destId="{DB6850D6-99B0-47C1-BCE5-32432B656F80}" srcOrd="1" destOrd="0" presId="urn:microsoft.com/office/officeart/2005/8/layout/list1"/>
    <dgm:cxn modelId="{0F6A7B74-5960-4FE3-9533-4A108643535B}" srcId="{37965471-FBC4-432A-9C64-1363D3337792}" destId="{135CED30-CD44-4B3A-9180-FB91376AE57E}" srcOrd="1" destOrd="0" parTransId="{E2FEDAAA-5DF0-41B1-964C-64881ADC61D4}" sibTransId="{C8F31EE9-0F6F-483D-B437-2B2FA1A4424E}"/>
    <dgm:cxn modelId="{5E5E8275-480D-449C-9FC3-2DEE27A0C11D}" type="presOf" srcId="{93462584-00D7-4E71-AB50-6561E85AD979}" destId="{C6100C21-1F3F-4529-B227-A62A5EF7A2E4}" srcOrd="0" destOrd="0" presId="urn:microsoft.com/office/officeart/2005/8/layout/list1"/>
    <dgm:cxn modelId="{59027582-A186-410A-85DC-9257E7E059CE}" srcId="{37965471-FBC4-432A-9C64-1363D3337792}" destId="{D162C830-50BE-484E-A42D-B42BAAA534D1}" srcOrd="3" destOrd="0" parTransId="{88B1574B-118E-4FCD-8AAA-A2ED1CEFFAAB}" sibTransId="{50A142D2-8697-421A-BB95-2E49C84031F8}"/>
    <dgm:cxn modelId="{47D2BB84-BAB9-4844-B70A-3BFD6EE6552E}" type="presOf" srcId="{ED2B21D0-FD8A-4251-A70D-F4C5DE0C447B}" destId="{F3BE4310-A971-485D-B5A8-CC714BB11F9D}" srcOrd="0" destOrd="1" presId="urn:microsoft.com/office/officeart/2005/8/layout/list1"/>
    <dgm:cxn modelId="{CFDACE99-5521-476E-8E16-51F6D473093B}" srcId="{C7BE6158-FDEF-46C3-A575-71986917BB96}" destId="{93462584-00D7-4E71-AB50-6561E85AD979}" srcOrd="0" destOrd="0" parTransId="{B39F4A90-D1A4-4D6B-B02A-5B6F2118DDDE}" sibTransId="{5D3AF9F7-FB40-467C-B258-8FC5F420AC56}"/>
    <dgm:cxn modelId="{7D8587A1-5C3D-4569-BF90-93719DE3F4EA}" srcId="{D162C830-50BE-484E-A42D-B42BAAA534D1}" destId="{6DFECA26-E953-4118-B363-A55D46647726}" srcOrd="1" destOrd="0" parTransId="{F893C07F-1916-4DEC-8A25-B06928981802}" sibTransId="{66E4F1C3-E994-43F4-BA22-CF90A3F01370}"/>
    <dgm:cxn modelId="{91A166A5-F3F2-4696-9D87-75CD254DD1B6}" srcId="{37965471-FBC4-432A-9C64-1363D3337792}" destId="{BC80840B-B5F8-4E49-BB92-0BBC5AEB63CE}" srcOrd="4" destOrd="0" parTransId="{FD3EC0BA-30B6-48B8-B7FF-3E5A12DE015D}" sibTransId="{16B82868-0F4E-4255-A23F-19F317E36D09}"/>
    <dgm:cxn modelId="{DD0D5AB7-D4E7-4251-BD58-F0113294CF26}" srcId="{BC80840B-B5F8-4E49-BB92-0BBC5AEB63CE}" destId="{ED2B21D0-FD8A-4251-A70D-F4C5DE0C447B}" srcOrd="1" destOrd="0" parTransId="{D48E0D9F-6782-4B15-B1B4-FC0582608CEB}" sibTransId="{111E294D-4277-4677-87B2-39AEEFF43C0F}"/>
    <dgm:cxn modelId="{847491BB-671A-4325-BC8D-CF46644BD1C2}" type="presOf" srcId="{78B6C76E-AE8D-426F-8659-F695F6C16E91}" destId="{41783712-4FAE-4EBC-9EC1-3127013CEF84}" srcOrd="0" destOrd="0" presId="urn:microsoft.com/office/officeart/2005/8/layout/list1"/>
    <dgm:cxn modelId="{5D756BBE-031E-4454-9D80-BF9E0363F894}" type="presOf" srcId="{FF142513-6B12-40F1-8F9F-FD781897D308}" destId="{EEFD0F73-3A05-4680-B5D6-E8E9DA495FC8}" srcOrd="0" destOrd="0" presId="urn:microsoft.com/office/officeart/2005/8/layout/list1"/>
    <dgm:cxn modelId="{0691DEC1-D566-4348-861C-71E0032CBB42}" srcId="{37965471-FBC4-432A-9C64-1363D3337792}" destId="{C7BE6158-FDEF-46C3-A575-71986917BB96}" srcOrd="2" destOrd="0" parTransId="{8551B408-E877-4DD6-9A3A-AB4E79C4E028}" sibTransId="{2EAB2275-DE1C-43F4-9753-F558CAB02B3D}"/>
    <dgm:cxn modelId="{26C718C2-B5FF-4E9B-ACCD-778E86C84906}" type="presOf" srcId="{135CED30-CD44-4B3A-9180-FB91376AE57E}" destId="{2EBE16FE-FF3C-43C4-8D11-2904A8FDC215}" srcOrd="1" destOrd="0" presId="urn:microsoft.com/office/officeart/2005/8/layout/list1"/>
    <dgm:cxn modelId="{C8B780C9-FFDD-4663-889C-D072A3AE3E1D}" type="presOf" srcId="{C15B35E1-7F9C-4C1D-B597-1E5B1895D2E9}" destId="{F3BE4310-A971-485D-B5A8-CC714BB11F9D}" srcOrd="0" destOrd="0" presId="urn:microsoft.com/office/officeart/2005/8/layout/list1"/>
    <dgm:cxn modelId="{B9A5ABCB-F634-44DD-9267-99BF742DFA7E}" type="presOf" srcId="{FF142513-6B12-40F1-8F9F-FD781897D308}" destId="{CB986469-4365-4692-BCDF-D5284E872C7E}" srcOrd="1" destOrd="0" presId="urn:microsoft.com/office/officeart/2005/8/layout/list1"/>
    <dgm:cxn modelId="{F7CF82CE-1C19-4C7A-8499-6E8B6A6E65DA}" type="presOf" srcId="{45B95342-D588-4610-8EB4-4374D522F6DE}" destId="{14C198F3-AC8C-450A-AF5C-C240A4A15462}" srcOrd="0" destOrd="0" presId="urn:microsoft.com/office/officeart/2005/8/layout/list1"/>
    <dgm:cxn modelId="{A0F1C9D1-9B1C-441A-B270-031B01DDBB58}" type="presOf" srcId="{C7BE6158-FDEF-46C3-A575-71986917BB96}" destId="{811F8B6E-A709-491A-A0A7-FB74B7598A29}" srcOrd="0" destOrd="0" presId="urn:microsoft.com/office/officeart/2005/8/layout/list1"/>
    <dgm:cxn modelId="{8D1147E0-4BF8-4389-9FEF-5B53C86A756E}" srcId="{FF142513-6B12-40F1-8F9F-FD781897D308}" destId="{78B6C76E-AE8D-426F-8659-F695F6C16E91}" srcOrd="0" destOrd="0" parTransId="{2A29C5DC-DB8C-47A0-A7D0-89AA3FBE6312}" sibTransId="{F78BB9C6-4D12-420D-8C85-BE4C76A75F41}"/>
    <dgm:cxn modelId="{58D6B9E2-A62D-465D-BBC2-DDF838529743}" type="presOf" srcId="{BC80840B-B5F8-4E49-BB92-0BBC5AEB63CE}" destId="{391B76FD-440B-4506-B82A-8A2F2BBC8C9D}" srcOrd="1" destOrd="0" presId="urn:microsoft.com/office/officeart/2005/8/layout/list1"/>
    <dgm:cxn modelId="{B015D7F8-9225-4C0F-AC73-9FEA8C4C812F}" srcId="{37965471-FBC4-432A-9C64-1363D3337792}" destId="{FF142513-6B12-40F1-8F9F-FD781897D308}" srcOrd="0" destOrd="0" parTransId="{448B77A0-7830-4437-AF43-2319D617F04A}" sibTransId="{A2513C73-73C1-42BF-B019-563FFCBE97EA}"/>
    <dgm:cxn modelId="{766C39FA-EF52-403F-BEB2-D6F9D5DB2FF0}" srcId="{BC80840B-B5F8-4E49-BB92-0BBC5AEB63CE}" destId="{C15B35E1-7F9C-4C1D-B597-1E5B1895D2E9}" srcOrd="0" destOrd="0" parTransId="{5875D681-E07C-4A15-B185-FA1FFA7079CD}" sibTransId="{32B19E3E-1F11-485C-8060-922E8E7C520F}"/>
    <dgm:cxn modelId="{757DCF78-C2AC-4F66-B465-063BE85A6572}" type="presParOf" srcId="{1671C8FB-E32A-4493-BF83-72E1F5196602}" destId="{796C7D04-91AA-4218-BDCF-F647E06675AA}" srcOrd="0" destOrd="0" presId="urn:microsoft.com/office/officeart/2005/8/layout/list1"/>
    <dgm:cxn modelId="{C72DD440-3885-4D67-B0C3-11C51BBE0B4F}" type="presParOf" srcId="{796C7D04-91AA-4218-BDCF-F647E06675AA}" destId="{EEFD0F73-3A05-4680-B5D6-E8E9DA495FC8}" srcOrd="0" destOrd="0" presId="urn:microsoft.com/office/officeart/2005/8/layout/list1"/>
    <dgm:cxn modelId="{7AC156AC-0803-41C4-BB36-1FBAA68D9BC1}" type="presParOf" srcId="{796C7D04-91AA-4218-BDCF-F647E06675AA}" destId="{CB986469-4365-4692-BCDF-D5284E872C7E}" srcOrd="1" destOrd="0" presId="urn:microsoft.com/office/officeart/2005/8/layout/list1"/>
    <dgm:cxn modelId="{D46E92BA-926B-4A1D-A231-A6AD418F79A8}" type="presParOf" srcId="{1671C8FB-E32A-4493-BF83-72E1F5196602}" destId="{87D6DEA9-BB00-45FE-94D3-138B5793B702}" srcOrd="1" destOrd="0" presId="urn:microsoft.com/office/officeart/2005/8/layout/list1"/>
    <dgm:cxn modelId="{E3184665-7B78-49E4-B4A3-B8680A2FBA97}" type="presParOf" srcId="{1671C8FB-E32A-4493-BF83-72E1F5196602}" destId="{41783712-4FAE-4EBC-9EC1-3127013CEF84}" srcOrd="2" destOrd="0" presId="urn:microsoft.com/office/officeart/2005/8/layout/list1"/>
    <dgm:cxn modelId="{A388A3E6-D683-49B2-8687-392BDEB9EC78}" type="presParOf" srcId="{1671C8FB-E32A-4493-BF83-72E1F5196602}" destId="{A93BA44B-8506-4C4A-B3D2-8C1FA190CBF2}" srcOrd="3" destOrd="0" presId="urn:microsoft.com/office/officeart/2005/8/layout/list1"/>
    <dgm:cxn modelId="{A135EBA6-19DF-4CC7-B351-FA10CB9302CE}" type="presParOf" srcId="{1671C8FB-E32A-4493-BF83-72E1F5196602}" destId="{85F273E7-AA98-45B4-82DD-BD2EF65D5C2B}" srcOrd="4" destOrd="0" presId="urn:microsoft.com/office/officeart/2005/8/layout/list1"/>
    <dgm:cxn modelId="{B4E6D22B-7EC6-4754-9630-66945CD46F0A}" type="presParOf" srcId="{85F273E7-AA98-45B4-82DD-BD2EF65D5C2B}" destId="{ED4A1159-8694-4A6A-BDDD-F746A29642A6}" srcOrd="0" destOrd="0" presId="urn:microsoft.com/office/officeart/2005/8/layout/list1"/>
    <dgm:cxn modelId="{C2BB00FF-E17A-4AA0-9646-E91005343C3B}" type="presParOf" srcId="{85F273E7-AA98-45B4-82DD-BD2EF65D5C2B}" destId="{2EBE16FE-FF3C-43C4-8D11-2904A8FDC215}" srcOrd="1" destOrd="0" presId="urn:microsoft.com/office/officeart/2005/8/layout/list1"/>
    <dgm:cxn modelId="{138B4C6C-29D1-4652-90CC-4B324F96F987}" type="presParOf" srcId="{1671C8FB-E32A-4493-BF83-72E1F5196602}" destId="{26AA6FFF-F5E5-4B49-B690-17A6CFA726EB}" srcOrd="5" destOrd="0" presId="urn:microsoft.com/office/officeart/2005/8/layout/list1"/>
    <dgm:cxn modelId="{74431730-600D-42F9-A663-F99616FA48B4}" type="presParOf" srcId="{1671C8FB-E32A-4493-BF83-72E1F5196602}" destId="{14C198F3-AC8C-450A-AF5C-C240A4A15462}" srcOrd="6" destOrd="0" presId="urn:microsoft.com/office/officeart/2005/8/layout/list1"/>
    <dgm:cxn modelId="{5E2BD398-2ED6-4A03-B584-F75FD786372B}" type="presParOf" srcId="{1671C8FB-E32A-4493-BF83-72E1F5196602}" destId="{364A746E-00D2-497E-AF35-CFD2D351A584}" srcOrd="7" destOrd="0" presId="urn:microsoft.com/office/officeart/2005/8/layout/list1"/>
    <dgm:cxn modelId="{07C126B3-1C90-4877-8F2A-26444587419B}" type="presParOf" srcId="{1671C8FB-E32A-4493-BF83-72E1F5196602}" destId="{470E6A5D-C046-4F35-9170-3DD9B4CA5257}" srcOrd="8" destOrd="0" presId="urn:microsoft.com/office/officeart/2005/8/layout/list1"/>
    <dgm:cxn modelId="{64B7DE4B-3D41-4FDF-9DD3-8119C84EF3F2}" type="presParOf" srcId="{470E6A5D-C046-4F35-9170-3DD9B4CA5257}" destId="{811F8B6E-A709-491A-A0A7-FB74B7598A29}" srcOrd="0" destOrd="0" presId="urn:microsoft.com/office/officeart/2005/8/layout/list1"/>
    <dgm:cxn modelId="{60D88718-6A3A-465F-8B03-0C79D551C04E}" type="presParOf" srcId="{470E6A5D-C046-4F35-9170-3DD9B4CA5257}" destId="{DB6850D6-99B0-47C1-BCE5-32432B656F80}" srcOrd="1" destOrd="0" presId="urn:microsoft.com/office/officeart/2005/8/layout/list1"/>
    <dgm:cxn modelId="{38F37B1F-A130-4EB5-B46F-5EE8FFD681A1}" type="presParOf" srcId="{1671C8FB-E32A-4493-BF83-72E1F5196602}" destId="{45047304-78CB-4BD2-B221-E23CBA426490}" srcOrd="9" destOrd="0" presId="urn:microsoft.com/office/officeart/2005/8/layout/list1"/>
    <dgm:cxn modelId="{DC2CE13F-7643-458E-811B-142D51FDBA7A}" type="presParOf" srcId="{1671C8FB-E32A-4493-BF83-72E1F5196602}" destId="{C6100C21-1F3F-4529-B227-A62A5EF7A2E4}" srcOrd="10" destOrd="0" presId="urn:microsoft.com/office/officeart/2005/8/layout/list1"/>
    <dgm:cxn modelId="{D170945A-3943-454D-99C9-5F7FE3D9756A}" type="presParOf" srcId="{1671C8FB-E32A-4493-BF83-72E1F5196602}" destId="{6E639F68-356E-4902-80F7-2FA4DB3D1309}" srcOrd="11" destOrd="0" presId="urn:microsoft.com/office/officeart/2005/8/layout/list1"/>
    <dgm:cxn modelId="{28CB7229-CAF3-44EC-B22F-10111A9B6518}" type="presParOf" srcId="{1671C8FB-E32A-4493-BF83-72E1F5196602}" destId="{19D44071-9BD5-41F8-BF8F-10709E52BF96}" srcOrd="12" destOrd="0" presId="urn:microsoft.com/office/officeart/2005/8/layout/list1"/>
    <dgm:cxn modelId="{C05E00B6-7C13-42ED-9424-DC730F2A3AA7}" type="presParOf" srcId="{19D44071-9BD5-41F8-BF8F-10709E52BF96}" destId="{38CE5CE4-A7C1-4870-B6D5-E96B1C3FA649}" srcOrd="0" destOrd="0" presId="urn:microsoft.com/office/officeart/2005/8/layout/list1"/>
    <dgm:cxn modelId="{33616EFC-A17C-46C9-BB9F-40E2737FFAB4}" type="presParOf" srcId="{19D44071-9BD5-41F8-BF8F-10709E52BF96}" destId="{78812C31-1F32-435A-B8D9-69AF5293D55F}" srcOrd="1" destOrd="0" presId="urn:microsoft.com/office/officeart/2005/8/layout/list1"/>
    <dgm:cxn modelId="{23DC3B95-3B16-4154-8D80-9BEC19DE5D61}" type="presParOf" srcId="{1671C8FB-E32A-4493-BF83-72E1F5196602}" destId="{BB0E013D-465C-41A6-B6DB-72BF1522F9BE}" srcOrd="13" destOrd="0" presId="urn:microsoft.com/office/officeart/2005/8/layout/list1"/>
    <dgm:cxn modelId="{7195A890-3854-411C-9A93-33FFFBDC255E}" type="presParOf" srcId="{1671C8FB-E32A-4493-BF83-72E1F5196602}" destId="{2579CEEA-21DE-4A6B-AE63-E2AFE34BD3D1}" srcOrd="14" destOrd="0" presId="urn:microsoft.com/office/officeart/2005/8/layout/list1"/>
    <dgm:cxn modelId="{5FC71992-3FBC-424F-992A-1B3C5A2077FE}" type="presParOf" srcId="{1671C8FB-E32A-4493-BF83-72E1F5196602}" destId="{CD484B2B-C52F-403A-A90A-B4ABE40DA95C}" srcOrd="15" destOrd="0" presId="urn:microsoft.com/office/officeart/2005/8/layout/list1"/>
    <dgm:cxn modelId="{A7FA5083-E79B-405E-ADDB-4A55E2A9DD96}" type="presParOf" srcId="{1671C8FB-E32A-4493-BF83-72E1F5196602}" destId="{E877AC7D-E9A6-4449-BE5E-50D9CC2FCAF8}" srcOrd="16" destOrd="0" presId="urn:microsoft.com/office/officeart/2005/8/layout/list1"/>
    <dgm:cxn modelId="{3BD541C1-4BA4-461C-8DDD-DCB8BF314200}" type="presParOf" srcId="{E877AC7D-E9A6-4449-BE5E-50D9CC2FCAF8}" destId="{C82CA1D0-38AB-480B-B879-3E281C449A46}" srcOrd="0" destOrd="0" presId="urn:microsoft.com/office/officeart/2005/8/layout/list1"/>
    <dgm:cxn modelId="{E7686852-FC5B-4369-836D-779F7F31E2F4}" type="presParOf" srcId="{E877AC7D-E9A6-4449-BE5E-50D9CC2FCAF8}" destId="{391B76FD-440B-4506-B82A-8A2F2BBC8C9D}" srcOrd="1" destOrd="0" presId="urn:microsoft.com/office/officeart/2005/8/layout/list1"/>
    <dgm:cxn modelId="{A39238DA-C781-4429-8D1A-223034282CEC}" type="presParOf" srcId="{1671C8FB-E32A-4493-BF83-72E1F5196602}" destId="{691EBE48-1B61-49C3-949E-E54C6435FADC}" srcOrd="17" destOrd="0" presId="urn:microsoft.com/office/officeart/2005/8/layout/list1"/>
    <dgm:cxn modelId="{4D573631-E79E-4B77-9265-39DF9B045D6A}" type="presParOf" srcId="{1671C8FB-E32A-4493-BF83-72E1F5196602}" destId="{F3BE4310-A971-485D-B5A8-CC714BB11F9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212D3-3084-447C-9D24-61683AC8A671}"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FCF0134F-29BF-4AC1-99F7-C96437931F4C}">
      <dgm:prSet/>
      <dgm:spPr/>
      <dgm:t>
        <a:bodyPr/>
        <a:lstStyle/>
        <a:p>
          <a:r>
            <a:rPr lang="en-US" b="1" dirty="0">
              <a:solidFill>
                <a:schemeClr val="bg2"/>
              </a:solidFill>
            </a:rPr>
            <a:t>Please review and follow all instructions on the NERV Webpage as well as your area’s SOP.</a:t>
          </a:r>
        </a:p>
      </dgm:t>
    </dgm:pt>
    <dgm:pt modelId="{48A7C2D1-10E0-4570-900F-787029612F60}" type="parTrans" cxnId="{CD9204E3-1820-4EFC-9665-A5622BE4FEF7}">
      <dgm:prSet/>
      <dgm:spPr/>
      <dgm:t>
        <a:bodyPr/>
        <a:lstStyle/>
        <a:p>
          <a:endParaRPr lang="en-US" b="1">
            <a:solidFill>
              <a:schemeClr val="bg2"/>
            </a:solidFill>
          </a:endParaRPr>
        </a:p>
      </dgm:t>
    </dgm:pt>
    <dgm:pt modelId="{8AC78809-2C0D-4119-BFCD-BE445A5ED5F3}" type="sibTrans" cxnId="{CD9204E3-1820-4EFC-9665-A5622BE4FEF7}">
      <dgm:prSet/>
      <dgm:spPr/>
      <dgm:t>
        <a:bodyPr/>
        <a:lstStyle/>
        <a:p>
          <a:endParaRPr lang="en-US" b="1">
            <a:solidFill>
              <a:schemeClr val="bg2"/>
            </a:solidFill>
          </a:endParaRPr>
        </a:p>
      </dgm:t>
    </dgm:pt>
    <dgm:pt modelId="{797CE38F-761B-4D31-A66B-08826E182FE1}">
      <dgm:prSet/>
      <dgm:spPr/>
      <dgm:t>
        <a:bodyPr/>
        <a:lstStyle/>
        <a:p>
          <a:r>
            <a:rPr lang="en-US" b="1" dirty="0">
              <a:solidFill>
                <a:schemeClr val="bg2"/>
              </a:solidFill>
            </a:rPr>
            <a:t>Each request must be placed with a valid Resource Order from the requesting incident. (E, O, C, A#) </a:t>
          </a:r>
        </a:p>
      </dgm:t>
    </dgm:pt>
    <dgm:pt modelId="{12408374-40A1-4680-9DAF-0E1016ABA053}" type="parTrans" cxnId="{A2DAFA07-496E-4F9B-A51E-2D6000B783AD}">
      <dgm:prSet/>
      <dgm:spPr/>
      <dgm:t>
        <a:bodyPr/>
        <a:lstStyle/>
        <a:p>
          <a:endParaRPr lang="en-US" b="1">
            <a:solidFill>
              <a:schemeClr val="bg2"/>
            </a:solidFill>
          </a:endParaRPr>
        </a:p>
      </dgm:t>
    </dgm:pt>
    <dgm:pt modelId="{BA23191A-7D70-4024-8B2C-0EE98CB2471A}" type="sibTrans" cxnId="{A2DAFA07-496E-4F9B-A51E-2D6000B783AD}">
      <dgm:prSet/>
      <dgm:spPr/>
      <dgm:t>
        <a:bodyPr/>
        <a:lstStyle/>
        <a:p>
          <a:endParaRPr lang="en-US" b="1">
            <a:solidFill>
              <a:schemeClr val="bg2"/>
            </a:solidFill>
          </a:endParaRPr>
        </a:p>
      </dgm:t>
    </dgm:pt>
    <dgm:pt modelId="{D33EC1BF-ADD5-455F-85A2-64DDDF7B432D}">
      <dgm:prSet/>
      <dgm:spPr/>
      <dgm:t>
        <a:bodyPr/>
        <a:lstStyle/>
        <a:p>
          <a:r>
            <a:rPr lang="en-US" b="1">
              <a:solidFill>
                <a:schemeClr val="bg2"/>
              </a:solidFill>
            </a:rPr>
            <a:t>All information from the resource order must be filled out on the New Request form before a reservation will be accepted.</a:t>
          </a:r>
        </a:p>
      </dgm:t>
    </dgm:pt>
    <dgm:pt modelId="{32A0A37A-A80B-4207-A81F-1CDC9F354802}" type="parTrans" cxnId="{F279938D-7797-497E-B69C-ACBC4EDDE2D5}">
      <dgm:prSet/>
      <dgm:spPr/>
      <dgm:t>
        <a:bodyPr/>
        <a:lstStyle/>
        <a:p>
          <a:endParaRPr lang="en-US" b="1">
            <a:solidFill>
              <a:schemeClr val="bg2"/>
            </a:solidFill>
          </a:endParaRPr>
        </a:p>
      </dgm:t>
    </dgm:pt>
    <dgm:pt modelId="{99E82634-95F9-473B-A930-A3B3F0854553}" type="sibTrans" cxnId="{F279938D-7797-497E-B69C-ACBC4EDDE2D5}">
      <dgm:prSet/>
      <dgm:spPr/>
      <dgm:t>
        <a:bodyPr/>
        <a:lstStyle/>
        <a:p>
          <a:endParaRPr lang="en-US" b="1">
            <a:solidFill>
              <a:schemeClr val="bg2"/>
            </a:solidFill>
          </a:endParaRPr>
        </a:p>
      </dgm:t>
    </dgm:pt>
    <dgm:pt modelId="{D4A82EB1-6969-4779-8872-ADCB69EC879B}">
      <dgm:prSet/>
      <dgm:spPr/>
      <dgm:t>
        <a:bodyPr/>
        <a:lstStyle/>
        <a:p>
          <a:r>
            <a:rPr lang="en-US" b="1">
              <a:solidFill>
                <a:schemeClr val="bg2"/>
              </a:solidFill>
            </a:rPr>
            <a:t>The renter/driver must supply a copy of the resource order and a valid drivers license to pick up the vehicle for verification and security purposes. </a:t>
          </a:r>
        </a:p>
      </dgm:t>
    </dgm:pt>
    <dgm:pt modelId="{AF4D029D-ACBB-4A04-ADBF-1E98F5B86A95}" type="parTrans" cxnId="{CB84474C-6D03-46CE-B825-D720263CC6FA}">
      <dgm:prSet/>
      <dgm:spPr/>
      <dgm:t>
        <a:bodyPr/>
        <a:lstStyle/>
        <a:p>
          <a:endParaRPr lang="en-US" b="1">
            <a:solidFill>
              <a:schemeClr val="bg2"/>
            </a:solidFill>
          </a:endParaRPr>
        </a:p>
      </dgm:t>
    </dgm:pt>
    <dgm:pt modelId="{958E8F83-6CFB-4960-9E48-380AEE343014}" type="sibTrans" cxnId="{CB84474C-6D03-46CE-B825-D720263CC6FA}">
      <dgm:prSet/>
      <dgm:spPr/>
      <dgm:t>
        <a:bodyPr/>
        <a:lstStyle/>
        <a:p>
          <a:endParaRPr lang="en-US" b="1">
            <a:solidFill>
              <a:schemeClr val="bg2"/>
            </a:solidFill>
          </a:endParaRPr>
        </a:p>
      </dgm:t>
    </dgm:pt>
    <dgm:pt modelId="{D4F8EFD9-C1AC-48AA-AA4E-819E3FA435FB}" type="pres">
      <dgm:prSet presAssocID="{788212D3-3084-447C-9D24-61683AC8A671}" presName="outerComposite" presStyleCnt="0">
        <dgm:presLayoutVars>
          <dgm:chMax val="5"/>
          <dgm:dir/>
          <dgm:resizeHandles val="exact"/>
        </dgm:presLayoutVars>
      </dgm:prSet>
      <dgm:spPr/>
    </dgm:pt>
    <dgm:pt modelId="{6BA903A0-30C9-42C1-B572-68EB12A0C1EA}" type="pres">
      <dgm:prSet presAssocID="{788212D3-3084-447C-9D24-61683AC8A671}" presName="dummyMaxCanvas" presStyleCnt="0">
        <dgm:presLayoutVars/>
      </dgm:prSet>
      <dgm:spPr/>
    </dgm:pt>
    <dgm:pt modelId="{40E0FE6F-F43A-478E-B442-976C6CFD8547}" type="pres">
      <dgm:prSet presAssocID="{788212D3-3084-447C-9D24-61683AC8A671}" presName="FourNodes_1" presStyleLbl="node1" presStyleIdx="0" presStyleCnt="4">
        <dgm:presLayoutVars>
          <dgm:bulletEnabled val="1"/>
        </dgm:presLayoutVars>
      </dgm:prSet>
      <dgm:spPr/>
    </dgm:pt>
    <dgm:pt modelId="{DC15EF83-183B-49C5-B82B-EC54DE3E30A7}" type="pres">
      <dgm:prSet presAssocID="{788212D3-3084-447C-9D24-61683AC8A671}" presName="FourNodes_2" presStyleLbl="node1" presStyleIdx="1" presStyleCnt="4">
        <dgm:presLayoutVars>
          <dgm:bulletEnabled val="1"/>
        </dgm:presLayoutVars>
      </dgm:prSet>
      <dgm:spPr/>
    </dgm:pt>
    <dgm:pt modelId="{B92DF145-BDE9-4ADD-B72C-CD374EFFC329}" type="pres">
      <dgm:prSet presAssocID="{788212D3-3084-447C-9D24-61683AC8A671}" presName="FourNodes_3" presStyleLbl="node1" presStyleIdx="2" presStyleCnt="4">
        <dgm:presLayoutVars>
          <dgm:bulletEnabled val="1"/>
        </dgm:presLayoutVars>
      </dgm:prSet>
      <dgm:spPr/>
    </dgm:pt>
    <dgm:pt modelId="{347FA131-97F0-4EA2-8D17-45C023F8CCCF}" type="pres">
      <dgm:prSet presAssocID="{788212D3-3084-447C-9D24-61683AC8A671}" presName="FourNodes_4" presStyleLbl="node1" presStyleIdx="3" presStyleCnt="4">
        <dgm:presLayoutVars>
          <dgm:bulletEnabled val="1"/>
        </dgm:presLayoutVars>
      </dgm:prSet>
      <dgm:spPr/>
    </dgm:pt>
    <dgm:pt modelId="{BEE157E5-0142-498D-968C-DA8C26D53B6C}" type="pres">
      <dgm:prSet presAssocID="{788212D3-3084-447C-9D24-61683AC8A671}" presName="FourConn_1-2" presStyleLbl="fgAccFollowNode1" presStyleIdx="0" presStyleCnt="3">
        <dgm:presLayoutVars>
          <dgm:bulletEnabled val="1"/>
        </dgm:presLayoutVars>
      </dgm:prSet>
      <dgm:spPr/>
    </dgm:pt>
    <dgm:pt modelId="{DC79541F-14F8-4F1D-837B-F3B23B4E4A16}" type="pres">
      <dgm:prSet presAssocID="{788212D3-3084-447C-9D24-61683AC8A671}" presName="FourConn_2-3" presStyleLbl="fgAccFollowNode1" presStyleIdx="1" presStyleCnt="3">
        <dgm:presLayoutVars>
          <dgm:bulletEnabled val="1"/>
        </dgm:presLayoutVars>
      </dgm:prSet>
      <dgm:spPr/>
    </dgm:pt>
    <dgm:pt modelId="{F349B073-58D8-4B98-AF54-2799FFA72445}" type="pres">
      <dgm:prSet presAssocID="{788212D3-3084-447C-9D24-61683AC8A671}" presName="FourConn_3-4" presStyleLbl="fgAccFollowNode1" presStyleIdx="2" presStyleCnt="3">
        <dgm:presLayoutVars>
          <dgm:bulletEnabled val="1"/>
        </dgm:presLayoutVars>
      </dgm:prSet>
      <dgm:spPr/>
    </dgm:pt>
    <dgm:pt modelId="{9DA376DF-01B0-43DA-8A57-8906D7C248AE}" type="pres">
      <dgm:prSet presAssocID="{788212D3-3084-447C-9D24-61683AC8A671}" presName="FourNodes_1_text" presStyleLbl="node1" presStyleIdx="3" presStyleCnt="4">
        <dgm:presLayoutVars>
          <dgm:bulletEnabled val="1"/>
        </dgm:presLayoutVars>
      </dgm:prSet>
      <dgm:spPr/>
    </dgm:pt>
    <dgm:pt modelId="{61FC0583-49A4-4769-BA92-4CF028B91392}" type="pres">
      <dgm:prSet presAssocID="{788212D3-3084-447C-9D24-61683AC8A671}" presName="FourNodes_2_text" presStyleLbl="node1" presStyleIdx="3" presStyleCnt="4">
        <dgm:presLayoutVars>
          <dgm:bulletEnabled val="1"/>
        </dgm:presLayoutVars>
      </dgm:prSet>
      <dgm:spPr/>
    </dgm:pt>
    <dgm:pt modelId="{C1565B69-0E5A-4262-841C-8B7B4919C554}" type="pres">
      <dgm:prSet presAssocID="{788212D3-3084-447C-9D24-61683AC8A671}" presName="FourNodes_3_text" presStyleLbl="node1" presStyleIdx="3" presStyleCnt="4">
        <dgm:presLayoutVars>
          <dgm:bulletEnabled val="1"/>
        </dgm:presLayoutVars>
      </dgm:prSet>
      <dgm:spPr/>
    </dgm:pt>
    <dgm:pt modelId="{8F43F0C2-1CE6-4655-8320-86D04F9BB060}" type="pres">
      <dgm:prSet presAssocID="{788212D3-3084-447C-9D24-61683AC8A671}" presName="FourNodes_4_text" presStyleLbl="node1" presStyleIdx="3" presStyleCnt="4">
        <dgm:presLayoutVars>
          <dgm:bulletEnabled val="1"/>
        </dgm:presLayoutVars>
      </dgm:prSet>
      <dgm:spPr/>
    </dgm:pt>
  </dgm:ptLst>
  <dgm:cxnLst>
    <dgm:cxn modelId="{A2DAFA07-496E-4F9B-A51E-2D6000B783AD}" srcId="{788212D3-3084-447C-9D24-61683AC8A671}" destId="{797CE38F-761B-4D31-A66B-08826E182FE1}" srcOrd="1" destOrd="0" parTransId="{12408374-40A1-4680-9DAF-0E1016ABA053}" sibTransId="{BA23191A-7D70-4024-8B2C-0EE98CB2471A}"/>
    <dgm:cxn modelId="{55F95E2F-5265-4A4D-BD02-A9740A50DB56}" type="presOf" srcId="{797CE38F-761B-4D31-A66B-08826E182FE1}" destId="{61FC0583-49A4-4769-BA92-4CF028B91392}" srcOrd="1" destOrd="0" presId="urn:microsoft.com/office/officeart/2005/8/layout/vProcess5"/>
    <dgm:cxn modelId="{CCB6D83E-6CD0-49C5-ACDA-D426714DB0E7}" type="presOf" srcId="{788212D3-3084-447C-9D24-61683AC8A671}" destId="{D4F8EFD9-C1AC-48AA-AA4E-819E3FA435FB}" srcOrd="0" destOrd="0" presId="urn:microsoft.com/office/officeart/2005/8/layout/vProcess5"/>
    <dgm:cxn modelId="{1035575B-4BA6-449F-8F75-9887AC6AE5E3}" type="presOf" srcId="{D33EC1BF-ADD5-455F-85A2-64DDDF7B432D}" destId="{C1565B69-0E5A-4262-841C-8B7B4919C554}" srcOrd="1" destOrd="0" presId="urn:microsoft.com/office/officeart/2005/8/layout/vProcess5"/>
    <dgm:cxn modelId="{CB84474C-6D03-46CE-B825-D720263CC6FA}" srcId="{788212D3-3084-447C-9D24-61683AC8A671}" destId="{D4A82EB1-6969-4779-8872-ADCB69EC879B}" srcOrd="3" destOrd="0" parTransId="{AF4D029D-ACBB-4A04-ADBF-1E98F5B86A95}" sibTransId="{958E8F83-6CFB-4960-9E48-380AEE343014}"/>
    <dgm:cxn modelId="{2A1C0072-DFDF-40B8-8A35-26365591517B}" type="presOf" srcId="{BA23191A-7D70-4024-8B2C-0EE98CB2471A}" destId="{DC79541F-14F8-4F1D-837B-F3B23B4E4A16}" srcOrd="0" destOrd="0" presId="urn:microsoft.com/office/officeart/2005/8/layout/vProcess5"/>
    <dgm:cxn modelId="{85AE5753-61B6-4020-ACB6-183FC9AB1879}" type="presOf" srcId="{D4A82EB1-6969-4779-8872-ADCB69EC879B}" destId="{8F43F0C2-1CE6-4655-8320-86D04F9BB060}" srcOrd="1" destOrd="0" presId="urn:microsoft.com/office/officeart/2005/8/layout/vProcess5"/>
    <dgm:cxn modelId="{E8C6CD73-E279-445B-9470-DED0ECA27DA6}" type="presOf" srcId="{FCF0134F-29BF-4AC1-99F7-C96437931F4C}" destId="{9DA376DF-01B0-43DA-8A57-8906D7C248AE}" srcOrd="1" destOrd="0" presId="urn:microsoft.com/office/officeart/2005/8/layout/vProcess5"/>
    <dgm:cxn modelId="{13E40C78-0DAF-42C6-B4F4-8BE777385235}" type="presOf" srcId="{D33EC1BF-ADD5-455F-85A2-64DDDF7B432D}" destId="{B92DF145-BDE9-4ADD-B72C-CD374EFFC329}" srcOrd="0" destOrd="0" presId="urn:microsoft.com/office/officeart/2005/8/layout/vProcess5"/>
    <dgm:cxn modelId="{271DD089-3D17-4A78-9688-A5B9471DAE35}" type="presOf" srcId="{D4A82EB1-6969-4779-8872-ADCB69EC879B}" destId="{347FA131-97F0-4EA2-8D17-45C023F8CCCF}" srcOrd="0" destOrd="0" presId="urn:microsoft.com/office/officeart/2005/8/layout/vProcess5"/>
    <dgm:cxn modelId="{F279938D-7797-497E-B69C-ACBC4EDDE2D5}" srcId="{788212D3-3084-447C-9D24-61683AC8A671}" destId="{D33EC1BF-ADD5-455F-85A2-64DDDF7B432D}" srcOrd="2" destOrd="0" parTransId="{32A0A37A-A80B-4207-A81F-1CDC9F354802}" sibTransId="{99E82634-95F9-473B-A930-A3B3F0854553}"/>
    <dgm:cxn modelId="{C6788691-4359-446F-8192-BCC4C396D7CA}" type="presOf" srcId="{FCF0134F-29BF-4AC1-99F7-C96437931F4C}" destId="{40E0FE6F-F43A-478E-B442-976C6CFD8547}" srcOrd="0" destOrd="0" presId="urn:microsoft.com/office/officeart/2005/8/layout/vProcess5"/>
    <dgm:cxn modelId="{B247CBAC-1D5B-4E62-857D-A275D8A91E38}" type="presOf" srcId="{99E82634-95F9-473B-A930-A3B3F0854553}" destId="{F349B073-58D8-4B98-AF54-2799FFA72445}" srcOrd="0" destOrd="0" presId="urn:microsoft.com/office/officeart/2005/8/layout/vProcess5"/>
    <dgm:cxn modelId="{E64E50C1-559A-46EC-AF50-4D9BF91B0F17}" type="presOf" srcId="{797CE38F-761B-4D31-A66B-08826E182FE1}" destId="{DC15EF83-183B-49C5-B82B-EC54DE3E30A7}" srcOrd="0" destOrd="0" presId="urn:microsoft.com/office/officeart/2005/8/layout/vProcess5"/>
    <dgm:cxn modelId="{73FCB3CA-FE56-4F07-BB25-F51E13F9CF52}" type="presOf" srcId="{8AC78809-2C0D-4119-BFCD-BE445A5ED5F3}" destId="{BEE157E5-0142-498D-968C-DA8C26D53B6C}" srcOrd="0" destOrd="0" presId="urn:microsoft.com/office/officeart/2005/8/layout/vProcess5"/>
    <dgm:cxn modelId="{CD9204E3-1820-4EFC-9665-A5622BE4FEF7}" srcId="{788212D3-3084-447C-9D24-61683AC8A671}" destId="{FCF0134F-29BF-4AC1-99F7-C96437931F4C}" srcOrd="0" destOrd="0" parTransId="{48A7C2D1-10E0-4570-900F-787029612F60}" sibTransId="{8AC78809-2C0D-4119-BFCD-BE445A5ED5F3}"/>
    <dgm:cxn modelId="{AF4096B5-8FE1-42DD-9C0C-0B77443F3BF7}" type="presParOf" srcId="{D4F8EFD9-C1AC-48AA-AA4E-819E3FA435FB}" destId="{6BA903A0-30C9-42C1-B572-68EB12A0C1EA}" srcOrd="0" destOrd="0" presId="urn:microsoft.com/office/officeart/2005/8/layout/vProcess5"/>
    <dgm:cxn modelId="{658E8AD2-C107-485C-A103-22925DBB0F18}" type="presParOf" srcId="{D4F8EFD9-C1AC-48AA-AA4E-819E3FA435FB}" destId="{40E0FE6F-F43A-478E-B442-976C6CFD8547}" srcOrd="1" destOrd="0" presId="urn:microsoft.com/office/officeart/2005/8/layout/vProcess5"/>
    <dgm:cxn modelId="{46CAD66B-2049-4A99-9488-017951D2ACB7}" type="presParOf" srcId="{D4F8EFD9-C1AC-48AA-AA4E-819E3FA435FB}" destId="{DC15EF83-183B-49C5-B82B-EC54DE3E30A7}" srcOrd="2" destOrd="0" presId="urn:microsoft.com/office/officeart/2005/8/layout/vProcess5"/>
    <dgm:cxn modelId="{BED211CA-6F9F-4041-A005-78071EC67CAC}" type="presParOf" srcId="{D4F8EFD9-C1AC-48AA-AA4E-819E3FA435FB}" destId="{B92DF145-BDE9-4ADD-B72C-CD374EFFC329}" srcOrd="3" destOrd="0" presId="urn:microsoft.com/office/officeart/2005/8/layout/vProcess5"/>
    <dgm:cxn modelId="{B58C178F-B080-488F-AE5B-87D7B952C291}" type="presParOf" srcId="{D4F8EFD9-C1AC-48AA-AA4E-819E3FA435FB}" destId="{347FA131-97F0-4EA2-8D17-45C023F8CCCF}" srcOrd="4" destOrd="0" presId="urn:microsoft.com/office/officeart/2005/8/layout/vProcess5"/>
    <dgm:cxn modelId="{DAF46DC0-873C-42C9-873C-869A1A5A2982}" type="presParOf" srcId="{D4F8EFD9-C1AC-48AA-AA4E-819E3FA435FB}" destId="{BEE157E5-0142-498D-968C-DA8C26D53B6C}" srcOrd="5" destOrd="0" presId="urn:microsoft.com/office/officeart/2005/8/layout/vProcess5"/>
    <dgm:cxn modelId="{9C293995-5FE8-4BAC-87BA-0069035CF758}" type="presParOf" srcId="{D4F8EFD9-C1AC-48AA-AA4E-819E3FA435FB}" destId="{DC79541F-14F8-4F1D-837B-F3B23B4E4A16}" srcOrd="6" destOrd="0" presId="urn:microsoft.com/office/officeart/2005/8/layout/vProcess5"/>
    <dgm:cxn modelId="{8D8E792D-9BC8-460C-866C-88420E8B7621}" type="presParOf" srcId="{D4F8EFD9-C1AC-48AA-AA4E-819E3FA435FB}" destId="{F349B073-58D8-4B98-AF54-2799FFA72445}" srcOrd="7" destOrd="0" presId="urn:microsoft.com/office/officeart/2005/8/layout/vProcess5"/>
    <dgm:cxn modelId="{8B372184-1575-46C3-99A8-A848E302629A}" type="presParOf" srcId="{D4F8EFD9-C1AC-48AA-AA4E-819E3FA435FB}" destId="{9DA376DF-01B0-43DA-8A57-8906D7C248AE}" srcOrd="8" destOrd="0" presId="urn:microsoft.com/office/officeart/2005/8/layout/vProcess5"/>
    <dgm:cxn modelId="{4600C105-ADAC-4FF3-A69B-4DBF36D2FC3A}" type="presParOf" srcId="{D4F8EFD9-C1AC-48AA-AA4E-819E3FA435FB}" destId="{61FC0583-49A4-4769-BA92-4CF028B91392}" srcOrd="9" destOrd="0" presId="urn:microsoft.com/office/officeart/2005/8/layout/vProcess5"/>
    <dgm:cxn modelId="{5E2B645B-30A0-40BA-9D69-2C60FA9D8C4A}" type="presParOf" srcId="{D4F8EFD9-C1AC-48AA-AA4E-819E3FA435FB}" destId="{C1565B69-0E5A-4262-841C-8B7B4919C554}" srcOrd="10" destOrd="0" presId="urn:microsoft.com/office/officeart/2005/8/layout/vProcess5"/>
    <dgm:cxn modelId="{B245A9CB-A2AA-421D-AC86-CDF195D66B74}" type="presParOf" srcId="{D4F8EFD9-C1AC-48AA-AA4E-819E3FA435FB}" destId="{8F43F0C2-1CE6-4655-8320-86D04F9BB06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2FC85-AB0C-4EA3-B66E-1C8B5E7DCB0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ED69AA-3E5D-4B94-867A-0269DC72C116}">
      <dgm:prSet/>
      <dgm:spPr/>
      <dgm:t>
        <a:bodyPr/>
        <a:lstStyle/>
        <a:p>
          <a:pPr>
            <a:defRPr b="1"/>
          </a:pPr>
          <a:r>
            <a:rPr lang="en-US"/>
            <a:t>All Damage claims are processed by NERV personnel.</a:t>
          </a:r>
        </a:p>
      </dgm:t>
    </dgm:pt>
    <dgm:pt modelId="{E2F8B17E-F203-42F2-8E6E-7433340477BC}" type="parTrans" cxnId="{62A1B271-FE7C-4D19-ADAB-4C312DF3CCF5}">
      <dgm:prSet/>
      <dgm:spPr/>
      <dgm:t>
        <a:bodyPr/>
        <a:lstStyle/>
        <a:p>
          <a:endParaRPr lang="en-US"/>
        </a:p>
      </dgm:t>
    </dgm:pt>
    <dgm:pt modelId="{0EB10A3A-2036-4A2A-9CCB-0966D462EB4E}" type="sibTrans" cxnId="{62A1B271-FE7C-4D19-ADAB-4C312DF3CCF5}">
      <dgm:prSet/>
      <dgm:spPr/>
      <dgm:t>
        <a:bodyPr/>
        <a:lstStyle/>
        <a:p>
          <a:endParaRPr lang="en-US"/>
        </a:p>
      </dgm:t>
    </dgm:pt>
    <dgm:pt modelId="{01179D10-CCE9-43AB-9235-6BC0CE96F174}">
      <dgm:prSet/>
      <dgm:spPr/>
      <dgm:t>
        <a:bodyPr/>
        <a:lstStyle/>
        <a:p>
          <a:pPr>
            <a:defRPr b="1"/>
          </a:pPr>
          <a:r>
            <a:rPr lang="en-US" dirty="0"/>
            <a:t>If the vehicle is in an accident or damaged the operator or host MUST:</a:t>
          </a:r>
        </a:p>
      </dgm:t>
    </dgm:pt>
    <dgm:pt modelId="{4C3D90E9-FF16-47A7-9026-8666C05EEC1A}" type="parTrans" cxnId="{D0815C0D-0661-4411-8A85-B9F2D17E7E02}">
      <dgm:prSet/>
      <dgm:spPr/>
      <dgm:t>
        <a:bodyPr/>
        <a:lstStyle/>
        <a:p>
          <a:endParaRPr lang="en-US"/>
        </a:p>
      </dgm:t>
    </dgm:pt>
    <dgm:pt modelId="{78C67FDD-A54C-46C8-8D01-B15AF71C08A0}" type="sibTrans" cxnId="{D0815C0D-0661-4411-8A85-B9F2D17E7E02}">
      <dgm:prSet/>
      <dgm:spPr/>
      <dgm:t>
        <a:bodyPr/>
        <a:lstStyle/>
        <a:p>
          <a:endParaRPr lang="en-US"/>
        </a:p>
      </dgm:t>
    </dgm:pt>
    <dgm:pt modelId="{450E7AFD-AD20-428A-A627-49D1D5D49B15}">
      <dgm:prSet/>
      <dgm:spPr/>
      <dgm:t>
        <a:bodyPr/>
        <a:lstStyle/>
        <a:p>
          <a:r>
            <a:rPr lang="en-US" dirty="0"/>
            <a:t>Ensure all documentation of damage including accident forms and pictures are included in the NERV Package that is e-mailed to the NERV.</a:t>
          </a:r>
        </a:p>
      </dgm:t>
    </dgm:pt>
    <dgm:pt modelId="{2842CF30-07FF-47FB-89B1-2DC86AA890B7}" type="parTrans" cxnId="{027E5784-5B81-4BE5-9A7C-65E6F83A78FA}">
      <dgm:prSet/>
      <dgm:spPr/>
      <dgm:t>
        <a:bodyPr/>
        <a:lstStyle/>
        <a:p>
          <a:endParaRPr lang="en-US"/>
        </a:p>
      </dgm:t>
    </dgm:pt>
    <dgm:pt modelId="{EF404B25-A00D-442F-BCD5-BB99ADBEDF7A}" type="sibTrans" cxnId="{027E5784-5B81-4BE5-9A7C-65E6F83A78FA}">
      <dgm:prSet/>
      <dgm:spPr/>
      <dgm:t>
        <a:bodyPr/>
        <a:lstStyle/>
        <a:p>
          <a:endParaRPr lang="en-US"/>
        </a:p>
      </dgm:t>
    </dgm:pt>
    <dgm:pt modelId="{5B89BFFD-C2D0-46EC-9FD1-7AD0C704AF2C}">
      <dgm:prSet/>
      <dgm:spPr/>
      <dgm:t>
        <a:bodyPr/>
        <a:lstStyle/>
        <a:p>
          <a:r>
            <a:rPr lang="en-US" dirty="0"/>
            <a:t>If the vehicle is damaged to the point it can not be driven:</a:t>
          </a:r>
        </a:p>
      </dgm:t>
    </dgm:pt>
    <dgm:pt modelId="{7597022A-F7A5-4AC7-8EEE-D7A777D72D02}" type="parTrans" cxnId="{9988D526-1089-43D0-93CD-10948A44E8AC}">
      <dgm:prSet/>
      <dgm:spPr/>
      <dgm:t>
        <a:bodyPr/>
        <a:lstStyle/>
        <a:p>
          <a:endParaRPr lang="en-US"/>
        </a:p>
      </dgm:t>
    </dgm:pt>
    <dgm:pt modelId="{773E0400-9959-447C-8050-A2F2BB05A252}" type="sibTrans" cxnId="{9988D526-1089-43D0-93CD-10948A44E8AC}">
      <dgm:prSet/>
      <dgm:spPr/>
      <dgm:t>
        <a:bodyPr/>
        <a:lstStyle/>
        <a:p>
          <a:endParaRPr lang="en-US"/>
        </a:p>
      </dgm:t>
    </dgm:pt>
    <dgm:pt modelId="{BD98836F-9C84-4658-B0DE-A457D2DC108E}">
      <dgm:prSet/>
      <dgm:spPr/>
      <dgm:t>
        <a:bodyPr/>
        <a:lstStyle/>
        <a:p>
          <a:r>
            <a:rPr lang="en-US"/>
            <a:t>Contact the vendor to have the vehicle towed </a:t>
          </a:r>
        </a:p>
      </dgm:t>
    </dgm:pt>
    <dgm:pt modelId="{E70FB11E-CDD5-4D24-9B42-58E25ADA570D}" type="parTrans" cxnId="{536300C5-9ECB-4C72-AD9D-46E539AD0B6E}">
      <dgm:prSet/>
      <dgm:spPr/>
      <dgm:t>
        <a:bodyPr/>
        <a:lstStyle/>
        <a:p>
          <a:endParaRPr lang="en-US"/>
        </a:p>
      </dgm:t>
    </dgm:pt>
    <dgm:pt modelId="{226D2085-8095-4F4D-B346-34E09BC0F409}" type="sibTrans" cxnId="{536300C5-9ECB-4C72-AD9D-46E539AD0B6E}">
      <dgm:prSet/>
      <dgm:spPr/>
      <dgm:t>
        <a:bodyPr/>
        <a:lstStyle/>
        <a:p>
          <a:endParaRPr lang="en-US"/>
        </a:p>
      </dgm:t>
    </dgm:pt>
    <dgm:pt modelId="{FD3B8BF4-94CD-413F-8EAD-68A13832FCD0}">
      <dgm:prSet/>
      <dgm:spPr/>
      <dgm:t>
        <a:bodyPr/>
        <a:lstStyle/>
        <a:p>
          <a:r>
            <a:rPr lang="en-US" dirty="0"/>
            <a:t>Do not have repairs done to the vehicle</a:t>
          </a:r>
        </a:p>
      </dgm:t>
    </dgm:pt>
    <dgm:pt modelId="{C6C284BD-892F-47F0-AB55-93FF794B6E6B}" type="parTrans" cxnId="{8FC4D68E-3872-47C0-8289-6842DFA93EC0}">
      <dgm:prSet/>
      <dgm:spPr/>
      <dgm:t>
        <a:bodyPr/>
        <a:lstStyle/>
        <a:p>
          <a:endParaRPr lang="en-US"/>
        </a:p>
      </dgm:t>
    </dgm:pt>
    <dgm:pt modelId="{38AF6FEC-5492-43A5-9475-006F2003E256}" type="sibTrans" cxnId="{8FC4D68E-3872-47C0-8289-6842DFA93EC0}">
      <dgm:prSet/>
      <dgm:spPr/>
      <dgm:t>
        <a:bodyPr/>
        <a:lstStyle/>
        <a:p>
          <a:endParaRPr lang="en-US"/>
        </a:p>
      </dgm:t>
    </dgm:pt>
    <dgm:pt modelId="{6DB65A28-A066-452B-939E-D73A43B935B4}" type="pres">
      <dgm:prSet presAssocID="{7422FC85-AB0C-4EA3-B66E-1C8B5E7DCB05}" presName="root" presStyleCnt="0">
        <dgm:presLayoutVars>
          <dgm:dir/>
          <dgm:resizeHandles val="exact"/>
        </dgm:presLayoutVars>
      </dgm:prSet>
      <dgm:spPr/>
    </dgm:pt>
    <dgm:pt modelId="{4D9578CB-455C-405F-9275-B01BD94DB417}" type="pres">
      <dgm:prSet presAssocID="{97ED69AA-3E5D-4B94-867A-0269DC72C116}" presName="compNode" presStyleCnt="0"/>
      <dgm:spPr/>
    </dgm:pt>
    <dgm:pt modelId="{3225E44D-25E0-481B-AAFB-7CA84AFE6F8A}" type="pres">
      <dgm:prSet presAssocID="{97ED69AA-3E5D-4B94-867A-0269DC72C1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E8E2A8A-F5A1-4DB4-BE91-B691BEECD013}" type="pres">
      <dgm:prSet presAssocID="{97ED69AA-3E5D-4B94-867A-0269DC72C116}" presName="iconSpace" presStyleCnt="0"/>
      <dgm:spPr/>
    </dgm:pt>
    <dgm:pt modelId="{DBB75C58-B6A8-4AD5-82C0-228AB515DC18}" type="pres">
      <dgm:prSet presAssocID="{97ED69AA-3E5D-4B94-867A-0269DC72C116}" presName="parTx" presStyleLbl="revTx" presStyleIdx="0" presStyleCnt="4">
        <dgm:presLayoutVars>
          <dgm:chMax val="0"/>
          <dgm:chPref val="0"/>
        </dgm:presLayoutVars>
      </dgm:prSet>
      <dgm:spPr/>
    </dgm:pt>
    <dgm:pt modelId="{C619F54F-3667-4282-80EA-D79E60C8EF6F}" type="pres">
      <dgm:prSet presAssocID="{97ED69AA-3E5D-4B94-867A-0269DC72C116}" presName="txSpace" presStyleCnt="0"/>
      <dgm:spPr/>
    </dgm:pt>
    <dgm:pt modelId="{716623F2-505F-45ED-A05B-B9346543488B}" type="pres">
      <dgm:prSet presAssocID="{97ED69AA-3E5D-4B94-867A-0269DC72C116}" presName="desTx" presStyleLbl="revTx" presStyleIdx="1" presStyleCnt="4">
        <dgm:presLayoutVars/>
      </dgm:prSet>
      <dgm:spPr/>
    </dgm:pt>
    <dgm:pt modelId="{9B36D5D0-276E-4D71-80B6-BB9A438AA54A}" type="pres">
      <dgm:prSet presAssocID="{0EB10A3A-2036-4A2A-9CCB-0966D462EB4E}" presName="sibTrans" presStyleCnt="0"/>
      <dgm:spPr/>
    </dgm:pt>
    <dgm:pt modelId="{BAF8D460-A992-4D12-B446-D4435E3E7A5A}" type="pres">
      <dgm:prSet presAssocID="{01179D10-CCE9-43AB-9235-6BC0CE96F174}" presName="compNode" presStyleCnt="0"/>
      <dgm:spPr/>
    </dgm:pt>
    <dgm:pt modelId="{59DE47E8-8254-4222-8F2F-29BF47EEA120}" type="pres">
      <dgm:prSet presAssocID="{01179D10-CCE9-43AB-9235-6BC0CE96F1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1628F888-33B5-4AE1-953E-3BD78BDD0875}" type="pres">
      <dgm:prSet presAssocID="{01179D10-CCE9-43AB-9235-6BC0CE96F174}" presName="iconSpace" presStyleCnt="0"/>
      <dgm:spPr/>
    </dgm:pt>
    <dgm:pt modelId="{E3CFE528-74CD-4D5F-B608-9BEE7E23E33C}" type="pres">
      <dgm:prSet presAssocID="{01179D10-CCE9-43AB-9235-6BC0CE96F174}" presName="parTx" presStyleLbl="revTx" presStyleIdx="2" presStyleCnt="4">
        <dgm:presLayoutVars>
          <dgm:chMax val="0"/>
          <dgm:chPref val="0"/>
        </dgm:presLayoutVars>
      </dgm:prSet>
      <dgm:spPr/>
    </dgm:pt>
    <dgm:pt modelId="{898C47AA-5FF8-4513-B2AC-96311218FC90}" type="pres">
      <dgm:prSet presAssocID="{01179D10-CCE9-43AB-9235-6BC0CE96F174}" presName="txSpace" presStyleCnt="0"/>
      <dgm:spPr/>
    </dgm:pt>
    <dgm:pt modelId="{F7365E75-F94D-4D39-9706-F0B1B885B8BC}" type="pres">
      <dgm:prSet presAssocID="{01179D10-CCE9-43AB-9235-6BC0CE96F174}" presName="desTx" presStyleLbl="revTx" presStyleIdx="3" presStyleCnt="4">
        <dgm:presLayoutVars/>
      </dgm:prSet>
      <dgm:spPr/>
    </dgm:pt>
  </dgm:ptLst>
  <dgm:cxnLst>
    <dgm:cxn modelId="{D0815C0D-0661-4411-8A85-B9F2D17E7E02}" srcId="{7422FC85-AB0C-4EA3-B66E-1C8B5E7DCB05}" destId="{01179D10-CCE9-43AB-9235-6BC0CE96F174}" srcOrd="1" destOrd="0" parTransId="{4C3D90E9-FF16-47A7-9026-8666C05EEC1A}" sibTransId="{78C67FDD-A54C-46C8-8D01-B15AF71C08A0}"/>
    <dgm:cxn modelId="{D2741126-1A1F-4396-A3FC-750F42D97693}" type="presOf" srcId="{5B89BFFD-C2D0-46EC-9FD1-7AD0C704AF2C}" destId="{F7365E75-F94D-4D39-9706-F0B1B885B8BC}" srcOrd="0" destOrd="1" presId="urn:microsoft.com/office/officeart/2018/5/layout/CenteredIconLabelDescriptionList"/>
    <dgm:cxn modelId="{9988D526-1089-43D0-93CD-10948A44E8AC}" srcId="{01179D10-CCE9-43AB-9235-6BC0CE96F174}" destId="{5B89BFFD-C2D0-46EC-9FD1-7AD0C704AF2C}" srcOrd="1" destOrd="0" parTransId="{7597022A-F7A5-4AC7-8EEE-D7A777D72D02}" sibTransId="{773E0400-9959-447C-8050-A2F2BB05A252}"/>
    <dgm:cxn modelId="{1A74BE27-75B2-484B-8E7A-BF584823FF8A}" type="presOf" srcId="{450E7AFD-AD20-428A-A627-49D1D5D49B15}" destId="{F7365E75-F94D-4D39-9706-F0B1B885B8BC}" srcOrd="0" destOrd="0" presId="urn:microsoft.com/office/officeart/2018/5/layout/CenteredIconLabelDescriptionList"/>
    <dgm:cxn modelId="{29378B4C-840C-414D-BAD0-F0AB87DA5A1E}" type="presOf" srcId="{01179D10-CCE9-43AB-9235-6BC0CE96F174}" destId="{E3CFE528-74CD-4D5F-B608-9BEE7E23E33C}" srcOrd="0" destOrd="0" presId="urn:microsoft.com/office/officeart/2018/5/layout/CenteredIconLabelDescriptionList"/>
    <dgm:cxn modelId="{62A1B271-FE7C-4D19-ADAB-4C312DF3CCF5}" srcId="{7422FC85-AB0C-4EA3-B66E-1C8B5E7DCB05}" destId="{97ED69AA-3E5D-4B94-867A-0269DC72C116}" srcOrd="0" destOrd="0" parTransId="{E2F8B17E-F203-42F2-8E6E-7433340477BC}" sibTransId="{0EB10A3A-2036-4A2A-9CCB-0966D462EB4E}"/>
    <dgm:cxn modelId="{027E5784-5B81-4BE5-9A7C-65E6F83A78FA}" srcId="{01179D10-CCE9-43AB-9235-6BC0CE96F174}" destId="{450E7AFD-AD20-428A-A627-49D1D5D49B15}" srcOrd="0" destOrd="0" parTransId="{2842CF30-07FF-47FB-89B1-2DC86AA890B7}" sibTransId="{EF404B25-A00D-442F-BCD5-BB99ADBEDF7A}"/>
    <dgm:cxn modelId="{0DAEA984-56C5-43D5-8AC5-25E9D0AB7D4C}" type="presOf" srcId="{FD3B8BF4-94CD-413F-8EAD-68A13832FCD0}" destId="{F7365E75-F94D-4D39-9706-F0B1B885B8BC}" srcOrd="0" destOrd="3" presId="urn:microsoft.com/office/officeart/2018/5/layout/CenteredIconLabelDescriptionList"/>
    <dgm:cxn modelId="{8FC4D68E-3872-47C0-8289-6842DFA93EC0}" srcId="{5B89BFFD-C2D0-46EC-9FD1-7AD0C704AF2C}" destId="{FD3B8BF4-94CD-413F-8EAD-68A13832FCD0}" srcOrd="1" destOrd="0" parTransId="{C6C284BD-892F-47F0-AB55-93FF794B6E6B}" sibTransId="{38AF6FEC-5492-43A5-9475-006F2003E256}"/>
    <dgm:cxn modelId="{7464FDAC-409B-4A9B-8D01-999EE8D425B9}" type="presOf" srcId="{97ED69AA-3E5D-4B94-867A-0269DC72C116}" destId="{DBB75C58-B6A8-4AD5-82C0-228AB515DC18}" srcOrd="0" destOrd="0" presId="urn:microsoft.com/office/officeart/2018/5/layout/CenteredIconLabelDescriptionList"/>
    <dgm:cxn modelId="{536300C5-9ECB-4C72-AD9D-46E539AD0B6E}" srcId="{5B89BFFD-C2D0-46EC-9FD1-7AD0C704AF2C}" destId="{BD98836F-9C84-4658-B0DE-A457D2DC108E}" srcOrd="0" destOrd="0" parTransId="{E70FB11E-CDD5-4D24-9B42-58E25ADA570D}" sibTransId="{226D2085-8095-4F4D-B346-34E09BC0F409}"/>
    <dgm:cxn modelId="{7A5F2EE9-E523-45CB-B4DA-F08B58F98129}" type="presOf" srcId="{7422FC85-AB0C-4EA3-B66E-1C8B5E7DCB05}" destId="{6DB65A28-A066-452B-939E-D73A43B935B4}" srcOrd="0" destOrd="0" presId="urn:microsoft.com/office/officeart/2018/5/layout/CenteredIconLabelDescriptionList"/>
    <dgm:cxn modelId="{64F80FFD-7094-4CC5-BB98-899D01488F9B}" type="presOf" srcId="{BD98836F-9C84-4658-B0DE-A457D2DC108E}" destId="{F7365E75-F94D-4D39-9706-F0B1B885B8BC}" srcOrd="0" destOrd="2" presId="urn:microsoft.com/office/officeart/2018/5/layout/CenteredIconLabelDescriptionList"/>
    <dgm:cxn modelId="{D3C4B97A-4F01-47B7-9B2E-6761BE76A0C9}" type="presParOf" srcId="{6DB65A28-A066-452B-939E-D73A43B935B4}" destId="{4D9578CB-455C-405F-9275-B01BD94DB417}" srcOrd="0" destOrd="0" presId="urn:microsoft.com/office/officeart/2018/5/layout/CenteredIconLabelDescriptionList"/>
    <dgm:cxn modelId="{E6034748-CBD8-4846-9BE2-363618C203F1}" type="presParOf" srcId="{4D9578CB-455C-405F-9275-B01BD94DB417}" destId="{3225E44D-25E0-481B-AAFB-7CA84AFE6F8A}" srcOrd="0" destOrd="0" presId="urn:microsoft.com/office/officeart/2018/5/layout/CenteredIconLabelDescriptionList"/>
    <dgm:cxn modelId="{D86E5549-FA93-45B7-A545-9758A1A76098}" type="presParOf" srcId="{4D9578CB-455C-405F-9275-B01BD94DB417}" destId="{DE8E2A8A-F5A1-4DB4-BE91-B691BEECD013}" srcOrd="1" destOrd="0" presId="urn:microsoft.com/office/officeart/2018/5/layout/CenteredIconLabelDescriptionList"/>
    <dgm:cxn modelId="{7041FC92-8EA3-48AE-8CE9-57F056026A1A}" type="presParOf" srcId="{4D9578CB-455C-405F-9275-B01BD94DB417}" destId="{DBB75C58-B6A8-4AD5-82C0-228AB515DC18}" srcOrd="2" destOrd="0" presId="urn:microsoft.com/office/officeart/2018/5/layout/CenteredIconLabelDescriptionList"/>
    <dgm:cxn modelId="{2B2D18EF-A3A9-48D0-94AD-B995088DD42F}" type="presParOf" srcId="{4D9578CB-455C-405F-9275-B01BD94DB417}" destId="{C619F54F-3667-4282-80EA-D79E60C8EF6F}" srcOrd="3" destOrd="0" presId="urn:microsoft.com/office/officeart/2018/5/layout/CenteredIconLabelDescriptionList"/>
    <dgm:cxn modelId="{A1CCAC3C-A154-4BCD-9D42-ADBDE2A31186}" type="presParOf" srcId="{4D9578CB-455C-405F-9275-B01BD94DB417}" destId="{716623F2-505F-45ED-A05B-B9346543488B}" srcOrd="4" destOrd="0" presId="urn:microsoft.com/office/officeart/2018/5/layout/CenteredIconLabelDescriptionList"/>
    <dgm:cxn modelId="{FD7C2660-BB85-4010-B438-8C6DFB904AC2}" type="presParOf" srcId="{6DB65A28-A066-452B-939E-D73A43B935B4}" destId="{9B36D5D0-276E-4D71-80B6-BB9A438AA54A}" srcOrd="1" destOrd="0" presId="urn:microsoft.com/office/officeart/2018/5/layout/CenteredIconLabelDescriptionList"/>
    <dgm:cxn modelId="{C633309F-424B-4710-B3EA-E751F3494F59}" type="presParOf" srcId="{6DB65A28-A066-452B-939E-D73A43B935B4}" destId="{BAF8D460-A992-4D12-B446-D4435E3E7A5A}" srcOrd="2" destOrd="0" presId="urn:microsoft.com/office/officeart/2018/5/layout/CenteredIconLabelDescriptionList"/>
    <dgm:cxn modelId="{C7065BAF-CC33-4B04-BADD-76A8F3329978}" type="presParOf" srcId="{BAF8D460-A992-4D12-B446-D4435E3E7A5A}" destId="{59DE47E8-8254-4222-8F2F-29BF47EEA120}" srcOrd="0" destOrd="0" presId="urn:microsoft.com/office/officeart/2018/5/layout/CenteredIconLabelDescriptionList"/>
    <dgm:cxn modelId="{E2CBEECA-B1ED-4051-B5C5-8A8988BBABD4}" type="presParOf" srcId="{BAF8D460-A992-4D12-B446-D4435E3E7A5A}" destId="{1628F888-33B5-4AE1-953E-3BD78BDD0875}" srcOrd="1" destOrd="0" presId="urn:microsoft.com/office/officeart/2018/5/layout/CenteredIconLabelDescriptionList"/>
    <dgm:cxn modelId="{009B6CE8-CE63-4987-8D91-11B7CCAEBBB4}" type="presParOf" srcId="{BAF8D460-A992-4D12-B446-D4435E3E7A5A}" destId="{E3CFE528-74CD-4D5F-B608-9BEE7E23E33C}" srcOrd="2" destOrd="0" presId="urn:microsoft.com/office/officeart/2018/5/layout/CenteredIconLabelDescriptionList"/>
    <dgm:cxn modelId="{1BBC013A-43FB-44C5-A531-91EE6195D77E}" type="presParOf" srcId="{BAF8D460-A992-4D12-B446-D4435E3E7A5A}" destId="{898C47AA-5FF8-4513-B2AC-96311218FC90}" srcOrd="3" destOrd="0" presId="urn:microsoft.com/office/officeart/2018/5/layout/CenteredIconLabelDescriptionList"/>
    <dgm:cxn modelId="{63340A8D-399A-402D-A91B-068E524E41C3}" type="presParOf" srcId="{BAF8D460-A992-4D12-B446-D4435E3E7A5A}" destId="{F7365E75-F94D-4D39-9706-F0B1B885B8B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76C20-DD7E-4A38-9549-1C22199F780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79FC58C3-61EA-40E4-8D4A-287962ECEF6C}">
      <dgm:prSet/>
      <dgm:spPr/>
      <dgm:t>
        <a:bodyPr/>
        <a:lstStyle/>
        <a:p>
          <a:r>
            <a:rPr lang="en-US" dirty="0">
              <a:solidFill>
                <a:schemeClr val="bg1"/>
              </a:solidFill>
            </a:rPr>
            <a:t>Average daily cost for NERV (off road) Vehicles is $100 a day (do not try to capture actual cost)</a:t>
          </a:r>
        </a:p>
      </dgm:t>
    </dgm:pt>
    <dgm:pt modelId="{794EC7EC-0538-4525-9D13-E3E2CCDFBBAB}" type="parTrans" cxnId="{479B59C4-EDFE-4DC8-AC73-E5B7A40876C6}">
      <dgm:prSet/>
      <dgm:spPr/>
      <dgm:t>
        <a:bodyPr/>
        <a:lstStyle/>
        <a:p>
          <a:endParaRPr lang="en-US"/>
        </a:p>
      </dgm:t>
    </dgm:pt>
    <dgm:pt modelId="{E8347A2C-9DE3-419B-8445-A0B338D610E4}" type="sibTrans" cxnId="{479B59C4-EDFE-4DC8-AC73-E5B7A40876C6}">
      <dgm:prSet/>
      <dgm:spPr/>
      <dgm:t>
        <a:bodyPr/>
        <a:lstStyle/>
        <a:p>
          <a:endParaRPr lang="en-US"/>
        </a:p>
      </dgm:t>
    </dgm:pt>
    <dgm:pt modelId="{6A8AD19C-25D4-4912-8FB7-960D4CA1EB82}">
      <dgm:prSet/>
      <dgm:spPr/>
      <dgm:t>
        <a:bodyPr/>
        <a:lstStyle/>
        <a:p>
          <a:r>
            <a:rPr lang="en-US"/>
            <a:t>All payments are made by the NERV payment team and no accruals are needed</a:t>
          </a:r>
        </a:p>
      </dgm:t>
    </dgm:pt>
    <dgm:pt modelId="{F328C6BB-5F01-4A04-8823-24EF40AAA1B4}" type="parTrans" cxnId="{8E95B4E3-36AA-4C6C-AD29-35392AB329C8}">
      <dgm:prSet/>
      <dgm:spPr/>
      <dgm:t>
        <a:bodyPr/>
        <a:lstStyle/>
        <a:p>
          <a:endParaRPr lang="en-US"/>
        </a:p>
      </dgm:t>
    </dgm:pt>
    <dgm:pt modelId="{D41DF5FB-A90D-4228-8CDF-4608CB7E1EF6}" type="sibTrans" cxnId="{8E95B4E3-36AA-4C6C-AD29-35392AB329C8}">
      <dgm:prSet/>
      <dgm:spPr/>
      <dgm:t>
        <a:bodyPr/>
        <a:lstStyle/>
        <a:p>
          <a:endParaRPr lang="en-US"/>
        </a:p>
      </dgm:t>
    </dgm:pt>
    <dgm:pt modelId="{8FB64818-DBFD-4E9F-87B8-AF5E5391655E}">
      <dgm:prSet/>
      <dgm:spPr/>
      <dgm:t>
        <a:bodyPr/>
        <a:lstStyle/>
        <a:p>
          <a:r>
            <a:rPr lang="en-US" dirty="0">
              <a:solidFill>
                <a:schemeClr val="bg1"/>
              </a:solidFill>
            </a:rPr>
            <a:t>Utilize the Current Vehicle Report  </a:t>
          </a:r>
        </a:p>
      </dgm:t>
    </dgm:pt>
    <dgm:pt modelId="{F69604F9-3B84-4F80-9B28-6FB254628BF3}" type="parTrans" cxnId="{6184573D-8970-47DB-9C47-F6205CDF4479}">
      <dgm:prSet/>
      <dgm:spPr/>
      <dgm:t>
        <a:bodyPr/>
        <a:lstStyle/>
        <a:p>
          <a:endParaRPr lang="en-US"/>
        </a:p>
      </dgm:t>
    </dgm:pt>
    <dgm:pt modelId="{DB8B1183-1AE1-4F90-A087-B174F98B26B4}" type="sibTrans" cxnId="{6184573D-8970-47DB-9C47-F6205CDF4479}">
      <dgm:prSet/>
      <dgm:spPr/>
      <dgm:t>
        <a:bodyPr/>
        <a:lstStyle/>
        <a:p>
          <a:endParaRPr lang="en-US"/>
        </a:p>
      </dgm:t>
    </dgm:pt>
    <dgm:pt modelId="{1DAADF96-924C-4021-A897-29D91BBDE05A}">
      <dgm:prSet/>
      <dgm:spPr/>
      <dgm:t>
        <a:bodyPr/>
        <a:lstStyle/>
        <a:p>
          <a:r>
            <a:rPr lang="en-US"/>
            <a:t>Filter the report to your incident</a:t>
          </a:r>
        </a:p>
      </dgm:t>
    </dgm:pt>
    <dgm:pt modelId="{4BE9E545-3750-4525-9BB1-84E4C63E6A7B}" type="parTrans" cxnId="{BE9A0DD0-5979-4C2D-B82F-85867350B4B1}">
      <dgm:prSet/>
      <dgm:spPr/>
      <dgm:t>
        <a:bodyPr/>
        <a:lstStyle/>
        <a:p>
          <a:endParaRPr lang="en-US"/>
        </a:p>
      </dgm:t>
    </dgm:pt>
    <dgm:pt modelId="{3273B4C1-9C00-48FE-8009-34616FEC512B}" type="sibTrans" cxnId="{BE9A0DD0-5979-4C2D-B82F-85867350B4B1}">
      <dgm:prSet/>
      <dgm:spPr/>
      <dgm:t>
        <a:bodyPr/>
        <a:lstStyle/>
        <a:p>
          <a:endParaRPr lang="en-US"/>
        </a:p>
      </dgm:t>
    </dgm:pt>
    <dgm:pt modelId="{91331C05-66C3-4FBD-BA21-E662E7722675}">
      <dgm:prSet/>
      <dgm:spPr/>
      <dgm:t>
        <a:bodyPr/>
        <a:lstStyle/>
        <a:p>
          <a:r>
            <a:rPr lang="en-US"/>
            <a:t>Count the number of vehicles assigned to your incident and multiply by the average daily rate of $100 daily</a:t>
          </a:r>
        </a:p>
      </dgm:t>
    </dgm:pt>
    <dgm:pt modelId="{24CF5055-E57F-4629-BDB9-2556FCC8A6B0}" type="parTrans" cxnId="{FAE36583-E55F-4895-AB3C-1F3BC3E061D8}">
      <dgm:prSet/>
      <dgm:spPr/>
      <dgm:t>
        <a:bodyPr/>
        <a:lstStyle/>
        <a:p>
          <a:endParaRPr lang="en-US"/>
        </a:p>
      </dgm:t>
    </dgm:pt>
    <dgm:pt modelId="{40E9BD0F-70B1-4336-AE8C-95FA8094838C}" type="sibTrans" cxnId="{FAE36583-E55F-4895-AB3C-1F3BC3E061D8}">
      <dgm:prSet/>
      <dgm:spPr/>
      <dgm:t>
        <a:bodyPr/>
        <a:lstStyle/>
        <a:p>
          <a:endParaRPr lang="en-US"/>
        </a:p>
      </dgm:t>
    </dgm:pt>
    <dgm:pt modelId="{DCC5AB21-0DE9-421D-90E1-13DAB1C281A6}" type="pres">
      <dgm:prSet presAssocID="{1B076C20-DD7E-4A38-9549-1C22199F7803}" presName="Name0" presStyleCnt="0">
        <dgm:presLayoutVars>
          <dgm:dir/>
          <dgm:animLvl val="lvl"/>
          <dgm:resizeHandles val="exact"/>
        </dgm:presLayoutVars>
      </dgm:prSet>
      <dgm:spPr/>
    </dgm:pt>
    <dgm:pt modelId="{CCF752D6-5B2D-4C15-A94B-9E5BFBA027F8}" type="pres">
      <dgm:prSet presAssocID="{8FB64818-DBFD-4E9F-87B8-AF5E5391655E}" presName="boxAndChildren" presStyleCnt="0"/>
      <dgm:spPr/>
    </dgm:pt>
    <dgm:pt modelId="{9ED6042B-F94C-40C8-81C7-2021E3EC0D4C}" type="pres">
      <dgm:prSet presAssocID="{8FB64818-DBFD-4E9F-87B8-AF5E5391655E}" presName="parentTextBox" presStyleLbl="node1" presStyleIdx="0" presStyleCnt="2"/>
      <dgm:spPr/>
    </dgm:pt>
    <dgm:pt modelId="{84B3F193-06FD-4866-B0B2-E64495F48B43}" type="pres">
      <dgm:prSet presAssocID="{8FB64818-DBFD-4E9F-87B8-AF5E5391655E}" presName="entireBox" presStyleLbl="node1" presStyleIdx="0" presStyleCnt="2"/>
      <dgm:spPr/>
    </dgm:pt>
    <dgm:pt modelId="{ACC497DB-0A6C-478D-9F9B-F1BEC2B0DA7D}" type="pres">
      <dgm:prSet presAssocID="{8FB64818-DBFD-4E9F-87B8-AF5E5391655E}" presName="descendantBox" presStyleCnt="0"/>
      <dgm:spPr/>
    </dgm:pt>
    <dgm:pt modelId="{81BA07C6-52B9-438F-AA5B-317ED16FE36B}" type="pres">
      <dgm:prSet presAssocID="{1DAADF96-924C-4021-A897-29D91BBDE05A}" presName="childTextBox" presStyleLbl="fgAccFollowNode1" presStyleIdx="0" presStyleCnt="3">
        <dgm:presLayoutVars>
          <dgm:bulletEnabled val="1"/>
        </dgm:presLayoutVars>
      </dgm:prSet>
      <dgm:spPr/>
    </dgm:pt>
    <dgm:pt modelId="{C375EC4D-47C7-41B9-AB3E-78EAA74F70DB}" type="pres">
      <dgm:prSet presAssocID="{91331C05-66C3-4FBD-BA21-E662E7722675}" presName="childTextBox" presStyleLbl="fgAccFollowNode1" presStyleIdx="1" presStyleCnt="3">
        <dgm:presLayoutVars>
          <dgm:bulletEnabled val="1"/>
        </dgm:presLayoutVars>
      </dgm:prSet>
      <dgm:spPr/>
    </dgm:pt>
    <dgm:pt modelId="{FBD40A0E-8B97-4EDE-B685-AE060936E952}" type="pres">
      <dgm:prSet presAssocID="{E8347A2C-9DE3-419B-8445-A0B338D610E4}" presName="sp" presStyleCnt="0"/>
      <dgm:spPr/>
    </dgm:pt>
    <dgm:pt modelId="{78870CAB-91ED-4AA0-BB5A-DAA8484140ED}" type="pres">
      <dgm:prSet presAssocID="{79FC58C3-61EA-40E4-8D4A-287962ECEF6C}" presName="arrowAndChildren" presStyleCnt="0"/>
      <dgm:spPr/>
    </dgm:pt>
    <dgm:pt modelId="{57DDB28E-568E-453A-9481-B5CBD8015A24}" type="pres">
      <dgm:prSet presAssocID="{79FC58C3-61EA-40E4-8D4A-287962ECEF6C}" presName="parentTextArrow" presStyleLbl="node1" presStyleIdx="0" presStyleCnt="2"/>
      <dgm:spPr/>
    </dgm:pt>
    <dgm:pt modelId="{B7EB4F30-40FE-4557-889A-D15B18BF402B}" type="pres">
      <dgm:prSet presAssocID="{79FC58C3-61EA-40E4-8D4A-287962ECEF6C}" presName="arrow" presStyleLbl="node1" presStyleIdx="1" presStyleCnt="2"/>
      <dgm:spPr/>
    </dgm:pt>
    <dgm:pt modelId="{62E01009-9A95-4D2F-8828-DECDAFBE84C4}" type="pres">
      <dgm:prSet presAssocID="{79FC58C3-61EA-40E4-8D4A-287962ECEF6C}" presName="descendantArrow" presStyleCnt="0"/>
      <dgm:spPr/>
    </dgm:pt>
    <dgm:pt modelId="{135BC936-613F-4365-9A1C-301FA8C91CEB}" type="pres">
      <dgm:prSet presAssocID="{6A8AD19C-25D4-4912-8FB7-960D4CA1EB82}" presName="childTextArrow" presStyleLbl="fgAccFollowNode1" presStyleIdx="2" presStyleCnt="3">
        <dgm:presLayoutVars>
          <dgm:bulletEnabled val="1"/>
        </dgm:presLayoutVars>
      </dgm:prSet>
      <dgm:spPr/>
    </dgm:pt>
  </dgm:ptLst>
  <dgm:cxnLst>
    <dgm:cxn modelId="{4E802C1E-1313-4334-B4E8-D682A849D421}" type="presOf" srcId="{8FB64818-DBFD-4E9F-87B8-AF5E5391655E}" destId="{9ED6042B-F94C-40C8-81C7-2021E3EC0D4C}" srcOrd="0" destOrd="0" presId="urn:microsoft.com/office/officeart/2005/8/layout/process4"/>
    <dgm:cxn modelId="{6184573D-8970-47DB-9C47-F6205CDF4479}" srcId="{1B076C20-DD7E-4A38-9549-1C22199F7803}" destId="{8FB64818-DBFD-4E9F-87B8-AF5E5391655E}" srcOrd="1" destOrd="0" parTransId="{F69604F9-3B84-4F80-9B28-6FB254628BF3}" sibTransId="{DB8B1183-1AE1-4F90-A087-B174F98B26B4}"/>
    <dgm:cxn modelId="{F1488F3D-E160-48D7-9575-935D54D3F314}" type="presOf" srcId="{1DAADF96-924C-4021-A897-29D91BBDE05A}" destId="{81BA07C6-52B9-438F-AA5B-317ED16FE36B}" srcOrd="0" destOrd="0" presId="urn:microsoft.com/office/officeart/2005/8/layout/process4"/>
    <dgm:cxn modelId="{CFCE535E-1F6E-4523-B276-653D8513D317}" type="presOf" srcId="{6A8AD19C-25D4-4912-8FB7-960D4CA1EB82}" destId="{135BC936-613F-4365-9A1C-301FA8C91CEB}" srcOrd="0" destOrd="0" presId="urn:microsoft.com/office/officeart/2005/8/layout/process4"/>
    <dgm:cxn modelId="{3AA8556D-65E9-4881-B303-2541AE79FCB5}" type="presOf" srcId="{91331C05-66C3-4FBD-BA21-E662E7722675}" destId="{C375EC4D-47C7-41B9-AB3E-78EAA74F70DB}" srcOrd="0" destOrd="0" presId="urn:microsoft.com/office/officeart/2005/8/layout/process4"/>
    <dgm:cxn modelId="{22BEAD78-1D22-4AF5-9A3B-F2CD3223843E}" type="presOf" srcId="{8FB64818-DBFD-4E9F-87B8-AF5E5391655E}" destId="{84B3F193-06FD-4866-B0B2-E64495F48B43}" srcOrd="1" destOrd="0" presId="urn:microsoft.com/office/officeart/2005/8/layout/process4"/>
    <dgm:cxn modelId="{FAE36583-E55F-4895-AB3C-1F3BC3E061D8}" srcId="{8FB64818-DBFD-4E9F-87B8-AF5E5391655E}" destId="{91331C05-66C3-4FBD-BA21-E662E7722675}" srcOrd="1" destOrd="0" parTransId="{24CF5055-E57F-4629-BDB9-2556FCC8A6B0}" sibTransId="{40E9BD0F-70B1-4336-AE8C-95FA8094838C}"/>
    <dgm:cxn modelId="{520F71A4-66E6-4EFB-AF36-57CABB5B13D3}" type="presOf" srcId="{79FC58C3-61EA-40E4-8D4A-287962ECEF6C}" destId="{B7EB4F30-40FE-4557-889A-D15B18BF402B}" srcOrd="1" destOrd="0" presId="urn:microsoft.com/office/officeart/2005/8/layout/process4"/>
    <dgm:cxn modelId="{479B59C4-EDFE-4DC8-AC73-E5B7A40876C6}" srcId="{1B076C20-DD7E-4A38-9549-1C22199F7803}" destId="{79FC58C3-61EA-40E4-8D4A-287962ECEF6C}" srcOrd="0" destOrd="0" parTransId="{794EC7EC-0538-4525-9D13-E3E2CCDFBBAB}" sibTransId="{E8347A2C-9DE3-419B-8445-A0B338D610E4}"/>
    <dgm:cxn modelId="{66A13CCE-7EAB-4A65-A269-2B4AF48B90A2}" type="presOf" srcId="{79FC58C3-61EA-40E4-8D4A-287962ECEF6C}" destId="{57DDB28E-568E-453A-9481-B5CBD8015A24}" srcOrd="0" destOrd="0" presId="urn:microsoft.com/office/officeart/2005/8/layout/process4"/>
    <dgm:cxn modelId="{BE9A0DD0-5979-4C2D-B82F-85867350B4B1}" srcId="{8FB64818-DBFD-4E9F-87B8-AF5E5391655E}" destId="{1DAADF96-924C-4021-A897-29D91BBDE05A}" srcOrd="0" destOrd="0" parTransId="{4BE9E545-3750-4525-9BB1-84E4C63E6A7B}" sibTransId="{3273B4C1-9C00-48FE-8009-34616FEC512B}"/>
    <dgm:cxn modelId="{8E95B4E3-36AA-4C6C-AD29-35392AB329C8}" srcId="{79FC58C3-61EA-40E4-8D4A-287962ECEF6C}" destId="{6A8AD19C-25D4-4912-8FB7-960D4CA1EB82}" srcOrd="0" destOrd="0" parTransId="{F328C6BB-5F01-4A04-8823-24EF40AAA1B4}" sibTransId="{D41DF5FB-A90D-4228-8CDF-4608CB7E1EF6}"/>
    <dgm:cxn modelId="{0697E3E5-E401-4753-9B0E-429924F68083}" type="presOf" srcId="{1B076C20-DD7E-4A38-9549-1C22199F7803}" destId="{DCC5AB21-0DE9-421D-90E1-13DAB1C281A6}" srcOrd="0" destOrd="0" presId="urn:microsoft.com/office/officeart/2005/8/layout/process4"/>
    <dgm:cxn modelId="{02C3F008-C1A6-4FC1-A188-FF4BFFCF78EE}" type="presParOf" srcId="{DCC5AB21-0DE9-421D-90E1-13DAB1C281A6}" destId="{CCF752D6-5B2D-4C15-A94B-9E5BFBA027F8}" srcOrd="0" destOrd="0" presId="urn:microsoft.com/office/officeart/2005/8/layout/process4"/>
    <dgm:cxn modelId="{68735F65-CCE5-4719-A13D-53DA8075B048}" type="presParOf" srcId="{CCF752D6-5B2D-4C15-A94B-9E5BFBA027F8}" destId="{9ED6042B-F94C-40C8-81C7-2021E3EC0D4C}" srcOrd="0" destOrd="0" presId="urn:microsoft.com/office/officeart/2005/8/layout/process4"/>
    <dgm:cxn modelId="{15705A4B-8EF0-4285-A942-C0669694A3E0}" type="presParOf" srcId="{CCF752D6-5B2D-4C15-A94B-9E5BFBA027F8}" destId="{84B3F193-06FD-4866-B0B2-E64495F48B43}" srcOrd="1" destOrd="0" presId="urn:microsoft.com/office/officeart/2005/8/layout/process4"/>
    <dgm:cxn modelId="{704A293C-0EA8-4E3E-BF87-FF4A9636FE44}" type="presParOf" srcId="{CCF752D6-5B2D-4C15-A94B-9E5BFBA027F8}" destId="{ACC497DB-0A6C-478D-9F9B-F1BEC2B0DA7D}" srcOrd="2" destOrd="0" presId="urn:microsoft.com/office/officeart/2005/8/layout/process4"/>
    <dgm:cxn modelId="{C8EBF8B6-2E2C-45D7-8CEE-29EDA4754240}" type="presParOf" srcId="{ACC497DB-0A6C-478D-9F9B-F1BEC2B0DA7D}" destId="{81BA07C6-52B9-438F-AA5B-317ED16FE36B}" srcOrd="0" destOrd="0" presId="urn:microsoft.com/office/officeart/2005/8/layout/process4"/>
    <dgm:cxn modelId="{CF344A04-940A-4EC3-A356-62859394A8EB}" type="presParOf" srcId="{ACC497DB-0A6C-478D-9F9B-F1BEC2B0DA7D}" destId="{C375EC4D-47C7-41B9-AB3E-78EAA74F70DB}" srcOrd="1" destOrd="0" presId="urn:microsoft.com/office/officeart/2005/8/layout/process4"/>
    <dgm:cxn modelId="{A53E491C-687D-414E-B6B2-F23FC7D10DC3}" type="presParOf" srcId="{DCC5AB21-0DE9-421D-90E1-13DAB1C281A6}" destId="{FBD40A0E-8B97-4EDE-B685-AE060936E952}" srcOrd="1" destOrd="0" presId="urn:microsoft.com/office/officeart/2005/8/layout/process4"/>
    <dgm:cxn modelId="{4F617D3C-9495-4E05-BDED-4EA398CE6746}" type="presParOf" srcId="{DCC5AB21-0DE9-421D-90E1-13DAB1C281A6}" destId="{78870CAB-91ED-4AA0-BB5A-DAA8484140ED}" srcOrd="2" destOrd="0" presId="urn:microsoft.com/office/officeart/2005/8/layout/process4"/>
    <dgm:cxn modelId="{45A6DD91-3099-4202-8A64-9EBE15A36A7C}" type="presParOf" srcId="{78870CAB-91ED-4AA0-BB5A-DAA8484140ED}" destId="{57DDB28E-568E-453A-9481-B5CBD8015A24}" srcOrd="0" destOrd="0" presId="urn:microsoft.com/office/officeart/2005/8/layout/process4"/>
    <dgm:cxn modelId="{891948F0-D050-4C6B-A8A3-524D32B0C4FA}" type="presParOf" srcId="{78870CAB-91ED-4AA0-BB5A-DAA8484140ED}" destId="{B7EB4F30-40FE-4557-889A-D15B18BF402B}" srcOrd="1" destOrd="0" presId="urn:microsoft.com/office/officeart/2005/8/layout/process4"/>
    <dgm:cxn modelId="{556D0F9A-A270-4C9D-B3B6-A045AF0597B0}" type="presParOf" srcId="{78870CAB-91ED-4AA0-BB5A-DAA8484140ED}" destId="{62E01009-9A95-4D2F-8828-DECDAFBE84C4}" srcOrd="2" destOrd="0" presId="urn:microsoft.com/office/officeart/2005/8/layout/process4"/>
    <dgm:cxn modelId="{555FA0AA-BEC9-434F-8D9D-4387E4C83B09}" type="presParOf" srcId="{62E01009-9A95-4D2F-8828-DECDAFBE84C4}" destId="{135BC936-613F-4365-9A1C-301FA8C91C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8065-F2F4-4EDC-A7DB-397A3A68CD71}">
      <dsp:nvSpPr>
        <dsp:cNvPr id="0" name=""/>
        <dsp:cNvSpPr/>
      </dsp:nvSpPr>
      <dsp:spPr>
        <a:xfrm>
          <a:off x="0" y="1168781"/>
          <a:ext cx="6403994" cy="372731"/>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This BPA is intended to be utilized by personnel from all of the NWCG agencies which include:</a:t>
          </a:r>
          <a:endParaRPr lang="en-US" sz="2400" kern="1200" dirty="0">
            <a:solidFill>
              <a:schemeClr val="bg1"/>
            </a:solidFill>
          </a:endParaRPr>
        </a:p>
      </dsp:txBody>
      <dsp:txXfrm>
        <a:off x="18195" y="1186976"/>
        <a:ext cx="6367604" cy="336341"/>
      </dsp:txXfrm>
    </dsp:sp>
    <dsp:sp modelId="{C2373A7F-1836-47AD-9FD7-F0049A769CF5}">
      <dsp:nvSpPr>
        <dsp:cNvPr id="0" name=""/>
        <dsp:cNvSpPr/>
      </dsp:nvSpPr>
      <dsp:spPr>
        <a:xfrm>
          <a:off x="0" y="1541512"/>
          <a:ext cx="6403994"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Bureau of Indian Affairs </a:t>
          </a:r>
        </a:p>
        <a:p>
          <a:pPr marL="228600" lvl="1" indent="-228600" algn="l" defTabSz="889000">
            <a:lnSpc>
              <a:spcPct val="90000"/>
            </a:lnSpc>
            <a:spcBef>
              <a:spcPct val="0"/>
            </a:spcBef>
            <a:spcAft>
              <a:spcPct val="20000"/>
            </a:spcAft>
            <a:buChar char="•"/>
          </a:pPr>
          <a:r>
            <a:rPr lang="en-US" sz="2000" kern="1200" dirty="0"/>
            <a:t>Bureau of Land Management</a:t>
          </a:r>
        </a:p>
        <a:p>
          <a:pPr marL="228600" lvl="1" indent="-228600" algn="l" defTabSz="889000">
            <a:lnSpc>
              <a:spcPct val="90000"/>
            </a:lnSpc>
            <a:spcBef>
              <a:spcPct val="0"/>
            </a:spcBef>
            <a:spcAft>
              <a:spcPct val="20000"/>
            </a:spcAft>
            <a:buChar char="•"/>
          </a:pPr>
          <a:r>
            <a:rPr lang="en-US" sz="2000" kern="1200" dirty="0"/>
            <a:t>U.S. Fish &amp; Wildlife Service</a:t>
          </a:r>
        </a:p>
        <a:p>
          <a:pPr marL="228600" lvl="1" indent="-228600" algn="l" defTabSz="889000">
            <a:lnSpc>
              <a:spcPct val="90000"/>
            </a:lnSpc>
            <a:spcBef>
              <a:spcPct val="0"/>
            </a:spcBef>
            <a:spcAft>
              <a:spcPct val="20000"/>
            </a:spcAft>
            <a:buChar char="•"/>
          </a:pPr>
          <a:r>
            <a:rPr lang="en-US" sz="2000" kern="1200" dirty="0"/>
            <a:t>National Park Service</a:t>
          </a:r>
        </a:p>
        <a:p>
          <a:pPr marL="228600" lvl="1" indent="-228600" algn="l" defTabSz="889000">
            <a:lnSpc>
              <a:spcPct val="90000"/>
            </a:lnSpc>
            <a:spcBef>
              <a:spcPct val="0"/>
            </a:spcBef>
            <a:spcAft>
              <a:spcPct val="20000"/>
            </a:spcAft>
            <a:buChar char="•"/>
          </a:pPr>
          <a:r>
            <a:rPr lang="en-US" sz="2000" kern="1200" dirty="0"/>
            <a:t>USDA - Forest Service</a:t>
          </a:r>
        </a:p>
        <a:p>
          <a:pPr marL="228600" lvl="1" indent="-228600" algn="l" defTabSz="889000">
            <a:lnSpc>
              <a:spcPct val="90000"/>
            </a:lnSpc>
            <a:spcBef>
              <a:spcPct val="0"/>
            </a:spcBef>
            <a:spcAft>
              <a:spcPct val="20000"/>
            </a:spcAft>
            <a:buChar char="•"/>
          </a:pPr>
          <a:r>
            <a:rPr lang="en-US" sz="2000" kern="1200" dirty="0"/>
            <a:t>National Association of State Foresters</a:t>
          </a:r>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US" sz="2000" kern="1200" dirty="0"/>
            <a:t>NERV Program is </a:t>
          </a:r>
          <a:r>
            <a:rPr lang="en-US" sz="2000" b="1" kern="1200" dirty="0">
              <a:solidFill>
                <a:srgbClr val="FF0000"/>
              </a:solidFill>
            </a:rPr>
            <a:t>NOT</a:t>
          </a:r>
          <a:r>
            <a:rPr lang="en-US" sz="2000" kern="1200" dirty="0"/>
            <a:t> available to contracted resources</a:t>
          </a:r>
        </a:p>
      </dsp:txBody>
      <dsp:txXfrm>
        <a:off x="0" y="1541512"/>
        <a:ext cx="6403994" cy="3047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E6D41-75CB-4CE6-8263-FC8A76BDEAFF}">
      <dsp:nvSpPr>
        <dsp:cNvPr id="0" name=""/>
        <dsp:cNvSpPr/>
      </dsp:nvSpPr>
      <dsp:spPr>
        <a:xfrm>
          <a:off x="0" y="7111"/>
          <a:ext cx="7378262" cy="8519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D34A2-CB6C-41EA-9019-50F052DFEC5B}">
      <dsp:nvSpPr>
        <dsp:cNvPr id="0" name=""/>
        <dsp:cNvSpPr/>
      </dsp:nvSpPr>
      <dsp:spPr>
        <a:xfrm>
          <a:off x="257705" y="198792"/>
          <a:ext cx="469012" cy="4685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9F513-AF6C-46D2-8EF2-AF9D7A45522D}">
      <dsp:nvSpPr>
        <dsp:cNvPr id="0" name=""/>
        <dsp:cNvSpPr/>
      </dsp:nvSpPr>
      <dsp:spPr>
        <a:xfrm>
          <a:off x="984423" y="7111"/>
          <a:ext cx="6349365" cy="93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14" tIns="98614" rIns="98614" bIns="98614" numCol="1" spcCol="1270" anchor="ctr" anchorCtr="0">
          <a:noAutofit/>
        </a:bodyPr>
        <a:lstStyle/>
        <a:p>
          <a:pPr marL="0" lvl="0" indent="0" algn="l" defTabSz="622300">
            <a:lnSpc>
              <a:spcPct val="90000"/>
            </a:lnSpc>
            <a:spcBef>
              <a:spcPct val="0"/>
            </a:spcBef>
            <a:spcAft>
              <a:spcPct val="35000"/>
            </a:spcAft>
            <a:buNone/>
          </a:pPr>
          <a:r>
            <a:rPr lang="en-US" sz="1400" kern="1200"/>
            <a:t>Any INCIDENT when…</a:t>
          </a:r>
        </a:p>
      </dsp:txBody>
      <dsp:txXfrm>
        <a:off x="984423" y="7111"/>
        <a:ext cx="6349365" cy="931785"/>
      </dsp:txXfrm>
    </dsp:sp>
    <dsp:sp modelId="{BCC4A7FC-4C66-4C07-950D-89EEFEA1170A}">
      <dsp:nvSpPr>
        <dsp:cNvPr id="0" name=""/>
        <dsp:cNvSpPr/>
      </dsp:nvSpPr>
      <dsp:spPr>
        <a:xfrm>
          <a:off x="0" y="1171842"/>
          <a:ext cx="7378262" cy="8519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F2E4A-3BD2-46C6-8B83-F306693656D6}">
      <dsp:nvSpPr>
        <dsp:cNvPr id="0" name=""/>
        <dsp:cNvSpPr/>
      </dsp:nvSpPr>
      <dsp:spPr>
        <a:xfrm>
          <a:off x="257705" y="1363524"/>
          <a:ext cx="469012" cy="4685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0E23BD-B13F-4EF2-82DA-AB47D273DAA3}">
      <dsp:nvSpPr>
        <dsp:cNvPr id="0" name=""/>
        <dsp:cNvSpPr/>
      </dsp:nvSpPr>
      <dsp:spPr>
        <a:xfrm>
          <a:off x="984423" y="1171842"/>
          <a:ext cx="6349365" cy="93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14" tIns="98614" rIns="98614" bIns="98614" numCol="1" spcCol="1270" anchor="ctr" anchorCtr="0">
          <a:noAutofit/>
        </a:bodyPr>
        <a:lstStyle/>
        <a:p>
          <a:pPr marL="0" lvl="0" indent="0" algn="l" defTabSz="622300">
            <a:lnSpc>
              <a:spcPct val="90000"/>
            </a:lnSpc>
            <a:spcBef>
              <a:spcPct val="0"/>
            </a:spcBef>
            <a:spcAft>
              <a:spcPct val="35000"/>
            </a:spcAft>
            <a:buNone/>
          </a:pPr>
          <a:r>
            <a:rPr lang="en-US" sz="1400" kern="1200" dirty="0"/>
            <a:t>Any single resource responding to an incident whose position requires a vehicle with 4x4 high ground clearance and HD tires to meet the needs of the assignment (3/4-ton and 1-ton trucks with e-rated or 10-ply tires only)</a:t>
          </a:r>
        </a:p>
      </dsp:txBody>
      <dsp:txXfrm>
        <a:off x="984423" y="1171842"/>
        <a:ext cx="6349365" cy="931785"/>
      </dsp:txXfrm>
    </dsp:sp>
    <dsp:sp modelId="{3106E609-6F9F-4D56-9F0F-292DF54BCD08}">
      <dsp:nvSpPr>
        <dsp:cNvPr id="0" name=""/>
        <dsp:cNvSpPr/>
      </dsp:nvSpPr>
      <dsp:spPr>
        <a:xfrm>
          <a:off x="0" y="2336574"/>
          <a:ext cx="7378262" cy="8519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098B6-DFA7-45C1-9AFA-7E0AEEC051FA}">
      <dsp:nvSpPr>
        <dsp:cNvPr id="0" name=""/>
        <dsp:cNvSpPr/>
      </dsp:nvSpPr>
      <dsp:spPr>
        <a:xfrm>
          <a:off x="257705" y="2528255"/>
          <a:ext cx="469012" cy="4685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BB515E-CDBC-4FA9-9BAE-9E48BADA3EE2}">
      <dsp:nvSpPr>
        <dsp:cNvPr id="0" name=""/>
        <dsp:cNvSpPr/>
      </dsp:nvSpPr>
      <dsp:spPr>
        <a:xfrm>
          <a:off x="984423" y="2336574"/>
          <a:ext cx="6349365" cy="93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14" tIns="98614" rIns="98614" bIns="98614" numCol="1" spcCol="1270" anchor="ctr" anchorCtr="0">
          <a:noAutofit/>
        </a:bodyPr>
        <a:lstStyle/>
        <a:p>
          <a:pPr marL="0" lvl="0" indent="0" algn="l" defTabSz="622300">
            <a:lnSpc>
              <a:spcPct val="90000"/>
            </a:lnSpc>
            <a:spcBef>
              <a:spcPct val="0"/>
            </a:spcBef>
            <a:spcAft>
              <a:spcPct val="35000"/>
            </a:spcAft>
            <a:buNone/>
          </a:pPr>
          <a:r>
            <a:rPr lang="en-US" sz="1400" kern="1200" dirty="0"/>
            <a:t>Any single resource that is responding to an incident who needs a rental vehicle to meet the needs of the mission and is NOT self-sufficient or able to procure a vehicle (Administratively Determined or Casual Pay employees who do not have an agency travel card).</a:t>
          </a:r>
        </a:p>
      </dsp:txBody>
      <dsp:txXfrm>
        <a:off x="984423" y="2336574"/>
        <a:ext cx="6349365" cy="931785"/>
      </dsp:txXfrm>
    </dsp:sp>
    <dsp:sp modelId="{43AC1FAB-26CD-454B-B100-47CB8EECE075}">
      <dsp:nvSpPr>
        <dsp:cNvPr id="0" name=""/>
        <dsp:cNvSpPr/>
      </dsp:nvSpPr>
      <dsp:spPr>
        <a:xfrm>
          <a:off x="0" y="3501305"/>
          <a:ext cx="7378262" cy="8519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6DD42-EA93-46B7-B373-A8792714D610}">
      <dsp:nvSpPr>
        <dsp:cNvPr id="0" name=""/>
        <dsp:cNvSpPr/>
      </dsp:nvSpPr>
      <dsp:spPr>
        <a:xfrm>
          <a:off x="257705" y="3692987"/>
          <a:ext cx="469012" cy="4685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85EEE-7F6D-4CB4-A5B3-473C13585B3F}">
      <dsp:nvSpPr>
        <dsp:cNvPr id="0" name=""/>
        <dsp:cNvSpPr/>
      </dsp:nvSpPr>
      <dsp:spPr>
        <a:xfrm>
          <a:off x="984423" y="3501305"/>
          <a:ext cx="6349365" cy="93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14" tIns="98614" rIns="98614" bIns="98614" numCol="1" spcCol="1270" anchor="ctr" anchorCtr="0">
          <a:noAutofit/>
        </a:bodyPr>
        <a:lstStyle/>
        <a:p>
          <a:pPr marL="0" lvl="0" indent="0" algn="l" defTabSz="622300">
            <a:lnSpc>
              <a:spcPct val="90000"/>
            </a:lnSpc>
            <a:spcBef>
              <a:spcPct val="0"/>
            </a:spcBef>
            <a:spcAft>
              <a:spcPct val="35000"/>
            </a:spcAft>
            <a:buNone/>
          </a:pPr>
          <a:r>
            <a:rPr lang="en-US" sz="1400" kern="1200" dirty="0"/>
            <a:t>Incident Pool vehicles at the time of need that will be managed by a ground support, buying team, dispatch or other units and will be utilized by multiple resources or multiple incidents.</a:t>
          </a:r>
        </a:p>
      </dsp:txBody>
      <dsp:txXfrm>
        <a:off x="984423" y="3501305"/>
        <a:ext cx="6349365" cy="931785"/>
      </dsp:txXfrm>
    </dsp:sp>
    <dsp:sp modelId="{4DD46336-2850-4398-9A8A-4E62EB7C8E7E}">
      <dsp:nvSpPr>
        <dsp:cNvPr id="0" name=""/>
        <dsp:cNvSpPr/>
      </dsp:nvSpPr>
      <dsp:spPr>
        <a:xfrm>
          <a:off x="0" y="4666037"/>
          <a:ext cx="7378262" cy="8519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2F7CA-8C20-4781-8CAE-3247FCF94AF8}">
      <dsp:nvSpPr>
        <dsp:cNvPr id="0" name=""/>
        <dsp:cNvSpPr/>
      </dsp:nvSpPr>
      <dsp:spPr>
        <a:xfrm>
          <a:off x="257705" y="4857718"/>
          <a:ext cx="469012" cy="4685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7F52B-6CA1-4840-B491-584E5EFEF60C}">
      <dsp:nvSpPr>
        <dsp:cNvPr id="0" name=""/>
        <dsp:cNvSpPr/>
      </dsp:nvSpPr>
      <dsp:spPr>
        <a:xfrm>
          <a:off x="984423" y="4666037"/>
          <a:ext cx="6349365" cy="93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14" tIns="98614" rIns="98614" bIns="98614" numCol="1" spcCol="1270" anchor="ctr" anchorCtr="0">
          <a:noAutofit/>
        </a:bodyPr>
        <a:lstStyle/>
        <a:p>
          <a:pPr marL="0" lvl="0" indent="0" algn="l" defTabSz="622300">
            <a:lnSpc>
              <a:spcPct val="90000"/>
            </a:lnSpc>
            <a:spcBef>
              <a:spcPct val="0"/>
            </a:spcBef>
            <a:spcAft>
              <a:spcPct val="35000"/>
            </a:spcAft>
            <a:buNone/>
          </a:pPr>
          <a:r>
            <a:rPr lang="en-US" sz="1400" b="1" kern="1200" dirty="0"/>
            <a:t>**If none of the above apply, do not use NERV</a:t>
          </a:r>
          <a:endParaRPr lang="en-US" sz="1400" kern="1200" dirty="0"/>
        </a:p>
      </dsp:txBody>
      <dsp:txXfrm>
        <a:off x="984423" y="4666037"/>
        <a:ext cx="6349365" cy="931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3712-4FAE-4EBC-9EC1-3127013CEF84}">
      <dsp:nvSpPr>
        <dsp:cNvPr id="0" name=""/>
        <dsp:cNvSpPr/>
      </dsp:nvSpPr>
      <dsp:spPr>
        <a:xfrm>
          <a:off x="0" y="395028"/>
          <a:ext cx="7361676" cy="5953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348" tIns="291592" rIns="57134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Economy   -  Compact  -  Intermediate  -  Standard  -  Full Size  </a:t>
          </a:r>
        </a:p>
      </dsp:txBody>
      <dsp:txXfrm>
        <a:off x="0" y="395028"/>
        <a:ext cx="7361676" cy="595350"/>
      </dsp:txXfrm>
    </dsp:sp>
    <dsp:sp modelId="{CB986469-4365-4692-BCDF-D5284E872C7E}">
      <dsp:nvSpPr>
        <dsp:cNvPr id="0" name=""/>
        <dsp:cNvSpPr/>
      </dsp:nvSpPr>
      <dsp:spPr>
        <a:xfrm>
          <a:off x="368083" y="188388"/>
          <a:ext cx="5153173" cy="41328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4778" tIns="0" rIns="194778"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Car's:</a:t>
          </a:r>
        </a:p>
      </dsp:txBody>
      <dsp:txXfrm>
        <a:off x="388258" y="208563"/>
        <a:ext cx="5112823" cy="372930"/>
      </dsp:txXfrm>
    </dsp:sp>
    <dsp:sp modelId="{14C198F3-AC8C-450A-AF5C-C240A4A15462}">
      <dsp:nvSpPr>
        <dsp:cNvPr id="0" name=""/>
        <dsp:cNvSpPr/>
      </dsp:nvSpPr>
      <dsp:spPr>
        <a:xfrm>
          <a:off x="0" y="1272618"/>
          <a:ext cx="7361676" cy="5953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348" tIns="291592" rIns="57134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Minivan  -  Large Passenger Van</a:t>
          </a:r>
        </a:p>
      </dsp:txBody>
      <dsp:txXfrm>
        <a:off x="0" y="1272618"/>
        <a:ext cx="7361676" cy="595350"/>
      </dsp:txXfrm>
    </dsp:sp>
    <dsp:sp modelId="{2EBE16FE-FF3C-43C4-8D11-2904A8FDC215}">
      <dsp:nvSpPr>
        <dsp:cNvPr id="0" name=""/>
        <dsp:cNvSpPr/>
      </dsp:nvSpPr>
      <dsp:spPr>
        <a:xfrm>
          <a:off x="368083" y="1065978"/>
          <a:ext cx="5153173" cy="41328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4778" tIns="0" rIns="194778"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Van's   </a:t>
          </a:r>
        </a:p>
      </dsp:txBody>
      <dsp:txXfrm>
        <a:off x="388258" y="1086153"/>
        <a:ext cx="5112823" cy="372930"/>
      </dsp:txXfrm>
    </dsp:sp>
    <dsp:sp modelId="{C6100C21-1F3F-4529-B227-A62A5EF7A2E4}">
      <dsp:nvSpPr>
        <dsp:cNvPr id="0" name=""/>
        <dsp:cNvSpPr/>
      </dsp:nvSpPr>
      <dsp:spPr>
        <a:xfrm>
          <a:off x="0" y="2150208"/>
          <a:ext cx="7361676" cy="5953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348" tIns="291592" rIns="57134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Small to Standard SUV  -  Large SUV (including 4x4)</a:t>
          </a:r>
        </a:p>
      </dsp:txBody>
      <dsp:txXfrm>
        <a:off x="0" y="2150208"/>
        <a:ext cx="7361676" cy="595350"/>
      </dsp:txXfrm>
    </dsp:sp>
    <dsp:sp modelId="{DB6850D6-99B0-47C1-BCE5-32432B656F80}">
      <dsp:nvSpPr>
        <dsp:cNvPr id="0" name=""/>
        <dsp:cNvSpPr/>
      </dsp:nvSpPr>
      <dsp:spPr>
        <a:xfrm>
          <a:off x="368083" y="1943568"/>
          <a:ext cx="5153173" cy="41328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4778" tIns="0" rIns="194778"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SUV's:</a:t>
          </a:r>
        </a:p>
      </dsp:txBody>
      <dsp:txXfrm>
        <a:off x="388258" y="1963743"/>
        <a:ext cx="5112823" cy="372930"/>
      </dsp:txXfrm>
    </dsp:sp>
    <dsp:sp modelId="{2579CEEA-21DE-4A6B-AE63-E2AFE34BD3D1}">
      <dsp:nvSpPr>
        <dsp:cNvPr id="0" name=""/>
        <dsp:cNvSpPr/>
      </dsp:nvSpPr>
      <dsp:spPr>
        <a:xfrm>
          <a:off x="0" y="3027798"/>
          <a:ext cx="7361676" cy="8379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348" tIns="291592" rIns="57134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½ Ton (including 4x4)</a:t>
          </a:r>
        </a:p>
        <a:p>
          <a:pPr marL="114300" lvl="1" indent="-114300" algn="l" defTabSz="622300">
            <a:lnSpc>
              <a:spcPct val="90000"/>
            </a:lnSpc>
            <a:spcBef>
              <a:spcPct val="0"/>
            </a:spcBef>
            <a:spcAft>
              <a:spcPct val="15000"/>
            </a:spcAft>
            <a:buChar char="•"/>
          </a:pPr>
          <a:r>
            <a:rPr lang="en-US" sz="1400" kern="1200"/>
            <a:t>Pickup Truck  -  </a:t>
          </a:r>
          <a:r>
            <a:rPr lang="en-US" sz="1400" b="1" kern="1200"/>
            <a:t>Heavy Duty Pickup (with HD tires)</a:t>
          </a:r>
          <a:endParaRPr lang="en-US" sz="1400" kern="1200"/>
        </a:p>
      </dsp:txBody>
      <dsp:txXfrm>
        <a:off x="0" y="3027798"/>
        <a:ext cx="7361676" cy="837900"/>
      </dsp:txXfrm>
    </dsp:sp>
    <dsp:sp modelId="{78812C31-1F32-435A-B8D9-69AF5293D55F}">
      <dsp:nvSpPr>
        <dsp:cNvPr id="0" name=""/>
        <dsp:cNvSpPr/>
      </dsp:nvSpPr>
      <dsp:spPr>
        <a:xfrm>
          <a:off x="368083" y="2821158"/>
          <a:ext cx="5153173" cy="41328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4778" tIns="0" rIns="194778"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Pickup’s:</a:t>
          </a:r>
        </a:p>
      </dsp:txBody>
      <dsp:txXfrm>
        <a:off x="388258" y="2841333"/>
        <a:ext cx="5112823" cy="372930"/>
      </dsp:txXfrm>
    </dsp:sp>
    <dsp:sp modelId="{F3BE4310-A971-485D-B5A8-CC714BB11F9D}">
      <dsp:nvSpPr>
        <dsp:cNvPr id="0" name=""/>
        <dsp:cNvSpPr/>
      </dsp:nvSpPr>
      <dsp:spPr>
        <a:xfrm>
          <a:off x="0" y="4147939"/>
          <a:ext cx="7361676" cy="1058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348" tIns="291592" rIns="57134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Cargo Van  -  Heavy Duty Cargo Van  -  Stake Bed Truck (&gt; 20 ft)  </a:t>
          </a:r>
        </a:p>
        <a:p>
          <a:pPr marL="114300" lvl="1" indent="-114300" algn="l" defTabSz="622300">
            <a:lnSpc>
              <a:spcPct val="90000"/>
            </a:lnSpc>
            <a:spcBef>
              <a:spcPct val="0"/>
            </a:spcBef>
            <a:spcAft>
              <a:spcPct val="15000"/>
            </a:spcAft>
            <a:buChar char="•"/>
          </a:pPr>
          <a:r>
            <a:rPr lang="en-US" sz="1400" kern="1200"/>
            <a:t>Large Stake Bed Truck (&lt;20 ft)  -  Box Truck &amp; Cutaway Truck (&gt;20 ft)</a:t>
          </a:r>
        </a:p>
        <a:p>
          <a:pPr marL="114300" lvl="1" indent="-114300" algn="l" defTabSz="622300">
            <a:lnSpc>
              <a:spcPct val="90000"/>
            </a:lnSpc>
            <a:spcBef>
              <a:spcPct val="0"/>
            </a:spcBef>
            <a:spcAft>
              <a:spcPct val="15000"/>
            </a:spcAft>
            <a:buChar char="•"/>
          </a:pPr>
          <a:r>
            <a:rPr lang="en-US" sz="1400" kern="1200"/>
            <a:t>Large Box Truck (&lt;20 ft)</a:t>
          </a:r>
        </a:p>
      </dsp:txBody>
      <dsp:txXfrm>
        <a:off x="0" y="4147939"/>
        <a:ext cx="7361676" cy="1058400"/>
      </dsp:txXfrm>
    </dsp:sp>
    <dsp:sp modelId="{391B76FD-440B-4506-B82A-8A2F2BBC8C9D}">
      <dsp:nvSpPr>
        <dsp:cNvPr id="0" name=""/>
        <dsp:cNvSpPr/>
      </dsp:nvSpPr>
      <dsp:spPr>
        <a:xfrm>
          <a:off x="368083" y="3941298"/>
          <a:ext cx="5153173" cy="413280"/>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4778" tIns="0" rIns="194778"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Large Cargo Vehicle's:</a:t>
          </a:r>
        </a:p>
      </dsp:txBody>
      <dsp:txXfrm>
        <a:off x="388258" y="3961473"/>
        <a:ext cx="5112823"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FE6F-F43A-478E-B442-976C6CFD8547}">
      <dsp:nvSpPr>
        <dsp:cNvPr id="0" name=""/>
        <dsp:cNvSpPr/>
      </dsp:nvSpPr>
      <dsp:spPr>
        <a:xfrm>
          <a:off x="0" y="0"/>
          <a:ext cx="5123195" cy="111922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rPr>
            <a:t>Please review and follow all instructions on the NERV Webpage as well as your area’s SOP.</a:t>
          </a:r>
        </a:p>
      </dsp:txBody>
      <dsp:txXfrm>
        <a:off x="32781" y="32781"/>
        <a:ext cx="3820884" cy="1053667"/>
      </dsp:txXfrm>
    </dsp:sp>
    <dsp:sp modelId="{DC15EF83-183B-49C5-B82B-EC54DE3E30A7}">
      <dsp:nvSpPr>
        <dsp:cNvPr id="0" name=""/>
        <dsp:cNvSpPr/>
      </dsp:nvSpPr>
      <dsp:spPr>
        <a:xfrm>
          <a:off x="429067" y="1322726"/>
          <a:ext cx="5123195" cy="1119229"/>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rPr>
            <a:t>Each request must be placed with a valid Resource Order from the requesting incident. (E, O, C, A#) </a:t>
          </a:r>
        </a:p>
      </dsp:txBody>
      <dsp:txXfrm>
        <a:off x="461848" y="1355507"/>
        <a:ext cx="3901066" cy="1053667"/>
      </dsp:txXfrm>
    </dsp:sp>
    <dsp:sp modelId="{B92DF145-BDE9-4ADD-B72C-CD374EFFC329}">
      <dsp:nvSpPr>
        <dsp:cNvPr id="0" name=""/>
        <dsp:cNvSpPr/>
      </dsp:nvSpPr>
      <dsp:spPr>
        <a:xfrm>
          <a:off x="851731" y="2645452"/>
          <a:ext cx="5123195" cy="1119229"/>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2"/>
              </a:solidFill>
            </a:rPr>
            <a:t>All information from the resource order must be filled out on the New Request form before a reservation will be accepted.</a:t>
          </a:r>
        </a:p>
      </dsp:txBody>
      <dsp:txXfrm>
        <a:off x="884512" y="2678233"/>
        <a:ext cx="3907470" cy="1053667"/>
      </dsp:txXfrm>
    </dsp:sp>
    <dsp:sp modelId="{347FA131-97F0-4EA2-8D17-45C023F8CCCF}">
      <dsp:nvSpPr>
        <dsp:cNvPr id="0" name=""/>
        <dsp:cNvSpPr/>
      </dsp:nvSpPr>
      <dsp:spPr>
        <a:xfrm>
          <a:off x="1280798" y="3968179"/>
          <a:ext cx="5123195" cy="1119229"/>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2"/>
              </a:solidFill>
            </a:rPr>
            <a:t>The renter/driver must supply a copy of the resource order and a valid drivers license to pick up the vehicle for verification and security purposes. </a:t>
          </a:r>
        </a:p>
      </dsp:txBody>
      <dsp:txXfrm>
        <a:off x="1313579" y="4000960"/>
        <a:ext cx="3901066" cy="1053667"/>
      </dsp:txXfrm>
    </dsp:sp>
    <dsp:sp modelId="{BEE157E5-0142-498D-968C-DA8C26D53B6C}">
      <dsp:nvSpPr>
        <dsp:cNvPr id="0" name=""/>
        <dsp:cNvSpPr/>
      </dsp:nvSpPr>
      <dsp:spPr>
        <a:xfrm>
          <a:off x="4395695" y="857228"/>
          <a:ext cx="727499" cy="72749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b="1" kern="1200">
            <a:solidFill>
              <a:schemeClr val="bg2"/>
            </a:solidFill>
          </a:endParaRPr>
        </a:p>
      </dsp:txBody>
      <dsp:txXfrm>
        <a:off x="4559382" y="857228"/>
        <a:ext cx="400125" cy="547443"/>
      </dsp:txXfrm>
    </dsp:sp>
    <dsp:sp modelId="{DC79541F-14F8-4F1D-837B-F3B23B4E4A16}">
      <dsp:nvSpPr>
        <dsp:cNvPr id="0" name=""/>
        <dsp:cNvSpPr/>
      </dsp:nvSpPr>
      <dsp:spPr>
        <a:xfrm>
          <a:off x="4824763" y="2179954"/>
          <a:ext cx="727499" cy="72749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b="1" kern="1200">
            <a:solidFill>
              <a:schemeClr val="bg2"/>
            </a:solidFill>
          </a:endParaRPr>
        </a:p>
      </dsp:txBody>
      <dsp:txXfrm>
        <a:off x="4988450" y="2179954"/>
        <a:ext cx="400125" cy="547443"/>
      </dsp:txXfrm>
    </dsp:sp>
    <dsp:sp modelId="{F349B073-58D8-4B98-AF54-2799FFA72445}">
      <dsp:nvSpPr>
        <dsp:cNvPr id="0" name=""/>
        <dsp:cNvSpPr/>
      </dsp:nvSpPr>
      <dsp:spPr>
        <a:xfrm>
          <a:off x="5247426" y="3502681"/>
          <a:ext cx="727499" cy="72749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b="1" kern="1200">
            <a:solidFill>
              <a:schemeClr val="bg2"/>
            </a:solidFill>
          </a:endParaRPr>
        </a:p>
      </dsp:txBody>
      <dsp:txXfrm>
        <a:off x="5411113" y="3502681"/>
        <a:ext cx="400125" cy="547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5E44D-25E0-481B-AAFB-7CA84AFE6F8A}">
      <dsp:nvSpPr>
        <dsp:cNvPr id="0" name=""/>
        <dsp:cNvSpPr/>
      </dsp:nvSpPr>
      <dsp:spPr>
        <a:xfrm>
          <a:off x="2116200" y="21190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75C58-B6A8-4AD5-82C0-228AB515DC18}">
      <dsp:nvSpPr>
        <dsp:cNvPr id="0" name=""/>
        <dsp:cNvSpPr/>
      </dsp:nvSpPr>
      <dsp:spPr>
        <a:xfrm>
          <a:off x="712199" y="18958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All Damage claims are processed by NERV personnel.</a:t>
          </a:r>
        </a:p>
      </dsp:txBody>
      <dsp:txXfrm>
        <a:off x="712199" y="1895896"/>
        <a:ext cx="4320000" cy="648000"/>
      </dsp:txXfrm>
    </dsp:sp>
    <dsp:sp modelId="{716623F2-505F-45ED-A05B-B9346543488B}">
      <dsp:nvSpPr>
        <dsp:cNvPr id="0" name=""/>
        <dsp:cNvSpPr/>
      </dsp:nvSpPr>
      <dsp:spPr>
        <a:xfrm>
          <a:off x="712199" y="2623892"/>
          <a:ext cx="4320000" cy="1587812"/>
        </a:xfrm>
        <a:prstGeom prst="rect">
          <a:avLst/>
        </a:prstGeom>
        <a:noFill/>
        <a:ln>
          <a:noFill/>
        </a:ln>
        <a:effectLst/>
      </dsp:spPr>
      <dsp:style>
        <a:lnRef idx="0">
          <a:scrgbClr r="0" g="0" b="0"/>
        </a:lnRef>
        <a:fillRef idx="0">
          <a:scrgbClr r="0" g="0" b="0"/>
        </a:fillRef>
        <a:effectRef idx="0">
          <a:scrgbClr r="0" g="0" b="0"/>
        </a:effectRef>
        <a:fontRef idx="minor"/>
      </dsp:style>
    </dsp:sp>
    <dsp:sp modelId="{59DE47E8-8254-4222-8F2F-29BF47EEA120}">
      <dsp:nvSpPr>
        <dsp:cNvPr id="0" name=""/>
        <dsp:cNvSpPr/>
      </dsp:nvSpPr>
      <dsp:spPr>
        <a:xfrm>
          <a:off x="7192200" y="21190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CFE528-74CD-4D5F-B608-9BEE7E23E33C}">
      <dsp:nvSpPr>
        <dsp:cNvPr id="0" name=""/>
        <dsp:cNvSpPr/>
      </dsp:nvSpPr>
      <dsp:spPr>
        <a:xfrm>
          <a:off x="5788200" y="18958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dirty="0"/>
            <a:t>If the vehicle is in an accident or damaged the operator or host MUST:</a:t>
          </a:r>
        </a:p>
      </dsp:txBody>
      <dsp:txXfrm>
        <a:off x="5788200" y="1895896"/>
        <a:ext cx="4320000" cy="648000"/>
      </dsp:txXfrm>
    </dsp:sp>
    <dsp:sp modelId="{F7365E75-F94D-4D39-9706-F0B1B885B8BC}">
      <dsp:nvSpPr>
        <dsp:cNvPr id="0" name=""/>
        <dsp:cNvSpPr/>
      </dsp:nvSpPr>
      <dsp:spPr>
        <a:xfrm>
          <a:off x="5788200" y="2623892"/>
          <a:ext cx="4320000" cy="158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Ensure all documentation of damage including accident forms and pictures are included in the NERV Package that is e-mailed to the NERV.</a:t>
          </a:r>
        </a:p>
        <a:p>
          <a:pPr marL="0" lvl="0" indent="0" algn="l" defTabSz="622300">
            <a:lnSpc>
              <a:spcPct val="90000"/>
            </a:lnSpc>
            <a:spcBef>
              <a:spcPct val="0"/>
            </a:spcBef>
            <a:spcAft>
              <a:spcPct val="35000"/>
            </a:spcAft>
            <a:buNone/>
          </a:pPr>
          <a:r>
            <a:rPr lang="en-US" sz="1400" kern="1200" dirty="0"/>
            <a:t>If the vehicle is damaged to the point it can not be driven:</a:t>
          </a:r>
        </a:p>
        <a:p>
          <a:pPr marL="114300" lvl="1" indent="-114300" algn="l" defTabSz="622300">
            <a:lnSpc>
              <a:spcPct val="90000"/>
            </a:lnSpc>
            <a:spcBef>
              <a:spcPct val="0"/>
            </a:spcBef>
            <a:spcAft>
              <a:spcPct val="15000"/>
            </a:spcAft>
            <a:buChar char="•"/>
          </a:pPr>
          <a:r>
            <a:rPr lang="en-US" sz="1400" kern="1200"/>
            <a:t>Contact the vendor to have the vehicle towed </a:t>
          </a:r>
        </a:p>
        <a:p>
          <a:pPr marL="114300" lvl="1" indent="-114300" algn="l" defTabSz="622300">
            <a:lnSpc>
              <a:spcPct val="90000"/>
            </a:lnSpc>
            <a:spcBef>
              <a:spcPct val="0"/>
            </a:spcBef>
            <a:spcAft>
              <a:spcPct val="15000"/>
            </a:spcAft>
            <a:buChar char="•"/>
          </a:pPr>
          <a:r>
            <a:rPr lang="en-US" sz="1400" kern="1200" dirty="0"/>
            <a:t>Do not have repairs done to the vehicle</a:t>
          </a:r>
        </a:p>
      </dsp:txBody>
      <dsp:txXfrm>
        <a:off x="5788200" y="2623892"/>
        <a:ext cx="4320000" cy="1587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3F193-06FD-4866-B0B2-E64495F48B43}">
      <dsp:nvSpPr>
        <dsp:cNvPr id="0" name=""/>
        <dsp:cNvSpPr/>
      </dsp:nvSpPr>
      <dsp:spPr>
        <a:xfrm>
          <a:off x="0" y="3070520"/>
          <a:ext cx="6403994" cy="2014594"/>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Utilize the Current Vehicle Report  </a:t>
          </a:r>
        </a:p>
      </dsp:txBody>
      <dsp:txXfrm>
        <a:off x="0" y="3070520"/>
        <a:ext cx="6403994" cy="1087880"/>
      </dsp:txXfrm>
    </dsp:sp>
    <dsp:sp modelId="{81BA07C6-52B9-438F-AA5B-317ED16FE36B}">
      <dsp:nvSpPr>
        <dsp:cNvPr id="0" name=""/>
        <dsp:cNvSpPr/>
      </dsp:nvSpPr>
      <dsp:spPr>
        <a:xfrm>
          <a:off x="0" y="4118109"/>
          <a:ext cx="3201997" cy="92671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Filter the report to your incident</a:t>
          </a:r>
        </a:p>
      </dsp:txBody>
      <dsp:txXfrm>
        <a:off x="0" y="4118109"/>
        <a:ext cx="3201997" cy="926713"/>
      </dsp:txXfrm>
    </dsp:sp>
    <dsp:sp modelId="{C375EC4D-47C7-41B9-AB3E-78EAA74F70DB}">
      <dsp:nvSpPr>
        <dsp:cNvPr id="0" name=""/>
        <dsp:cNvSpPr/>
      </dsp:nvSpPr>
      <dsp:spPr>
        <a:xfrm>
          <a:off x="3201997" y="4118109"/>
          <a:ext cx="3201997" cy="926713"/>
        </a:xfrm>
        <a:prstGeom prst="rect">
          <a:avLst/>
        </a:prstGeom>
        <a:solidFill>
          <a:schemeClr val="accent2">
            <a:tint val="40000"/>
            <a:alpha val="90000"/>
            <a:hueOff val="-1337037"/>
            <a:satOff val="10328"/>
            <a:lumOff val="848"/>
            <a:alphaOff val="0"/>
          </a:schemeClr>
        </a:solidFill>
        <a:ln w="9525" cap="flat" cmpd="sng" algn="ctr">
          <a:solidFill>
            <a:schemeClr val="accent2">
              <a:tint val="40000"/>
              <a:alpha val="90000"/>
              <a:hueOff val="-1337037"/>
              <a:satOff val="10328"/>
              <a:lumOff val="8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Count the number of vehicles assigned to your incident and multiply by the average daily rate of $100 daily</a:t>
          </a:r>
        </a:p>
      </dsp:txBody>
      <dsp:txXfrm>
        <a:off x="3201997" y="4118109"/>
        <a:ext cx="3201997" cy="926713"/>
      </dsp:txXfrm>
    </dsp:sp>
    <dsp:sp modelId="{B7EB4F30-40FE-4557-889A-D15B18BF402B}">
      <dsp:nvSpPr>
        <dsp:cNvPr id="0" name=""/>
        <dsp:cNvSpPr/>
      </dsp:nvSpPr>
      <dsp:spPr>
        <a:xfrm rot="10800000">
          <a:off x="0" y="2294"/>
          <a:ext cx="6403994" cy="3098445"/>
        </a:xfrm>
        <a:prstGeom prst="upArrowCallout">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Average daily cost for NERV (off road) Vehicles is $100 a day (do not try to capture actual cost)</a:t>
          </a:r>
        </a:p>
      </dsp:txBody>
      <dsp:txXfrm rot="-10800000">
        <a:off x="0" y="2294"/>
        <a:ext cx="6403994" cy="1087554"/>
      </dsp:txXfrm>
    </dsp:sp>
    <dsp:sp modelId="{135BC936-613F-4365-9A1C-301FA8C91CEB}">
      <dsp:nvSpPr>
        <dsp:cNvPr id="0" name=""/>
        <dsp:cNvSpPr/>
      </dsp:nvSpPr>
      <dsp:spPr>
        <a:xfrm>
          <a:off x="0" y="1089848"/>
          <a:ext cx="6403994" cy="926435"/>
        </a:xfrm>
        <a:prstGeom prst="rect">
          <a:avLst/>
        </a:prstGeom>
        <a:solidFill>
          <a:schemeClr val="accent2">
            <a:tint val="40000"/>
            <a:alpha val="90000"/>
            <a:hueOff val="-2674074"/>
            <a:satOff val="20657"/>
            <a:lumOff val="1696"/>
            <a:alphaOff val="0"/>
          </a:schemeClr>
        </a:solidFill>
        <a:ln w="9525" cap="flat" cmpd="sng" algn="ctr">
          <a:solidFill>
            <a:schemeClr val="accent2">
              <a:tint val="40000"/>
              <a:alpha val="90000"/>
              <a:hueOff val="-2674074"/>
              <a:satOff val="20657"/>
              <a:lumOff val="16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All payments are made by the NERV payment team and no accruals are needed</a:t>
          </a:r>
        </a:p>
      </dsp:txBody>
      <dsp:txXfrm>
        <a:off x="0" y="1089848"/>
        <a:ext cx="6403994" cy="9264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A9EB5FC-C896-4B38-928D-C2CAAAB148EA}" type="datetimeFigureOut">
              <a:rPr lang="en-US" smtClean="0"/>
              <a:t>3/26/2021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BDA6133-2DAB-4CD3-A2AC-8B72953919D6}" type="slidenum">
              <a:rPr lang="en-US" smtClean="0"/>
              <a:t>‹#›</a:t>
            </a:fld>
            <a:endParaRPr lang="en-US"/>
          </a:p>
        </p:txBody>
      </p:sp>
    </p:spTree>
    <p:extLst>
      <p:ext uri="{BB962C8B-B14F-4D97-AF65-F5344CB8AC3E}">
        <p14:creationId xmlns:p14="http://schemas.microsoft.com/office/powerpoint/2010/main" val="202028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1B9A66-852C-43C8-9186-EBE99B42235D}" type="datetimeFigureOut">
              <a:rPr lang="en-US" smtClean="0"/>
              <a:t>3/26/2021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31048442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45242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301875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4785F2B-7435-4B45-A6DB-F09B37342A4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713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202267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1B9A66-852C-43C8-9186-EBE99B42235D}"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19365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1B9A66-852C-43C8-9186-EBE99B42235D}"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345554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B9A66-852C-43C8-9186-EBE99B42235D}"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210174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1B9A66-852C-43C8-9186-EBE99B42235D}" type="datetimeFigureOut">
              <a:rPr lang="en-US" smtClean="0"/>
              <a:t>3/26/2021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280929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B9A66-852C-43C8-9186-EBE99B42235D}"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20284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1B9A66-852C-43C8-9186-EBE99B42235D}" type="datetimeFigureOut">
              <a:rPr lang="en-US" smtClean="0"/>
              <a:t>3/26/2021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426666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6772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B9A66-852C-43C8-9186-EBE99B42235D}"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393252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B9A66-852C-43C8-9186-EBE99B42235D}"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297089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B9A66-852C-43C8-9186-EBE99B42235D}"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82189961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8684235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B9A66-852C-43C8-9186-EBE99B42235D}"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5F2B-7435-4B45-A6DB-F09B37342A45}" type="slidenum">
              <a:rPr lang="en-US" smtClean="0"/>
              <a:t>‹#›</a:t>
            </a:fld>
            <a:endParaRPr lang="en-US"/>
          </a:p>
        </p:txBody>
      </p:sp>
    </p:spTree>
    <p:extLst>
      <p:ext uri="{BB962C8B-B14F-4D97-AF65-F5344CB8AC3E}">
        <p14:creationId xmlns:p14="http://schemas.microsoft.com/office/powerpoint/2010/main" val="376260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1B9A66-852C-43C8-9186-EBE99B42235D}" type="datetimeFigureOut">
              <a:rPr lang="en-US" smtClean="0"/>
              <a:t>3/26/2021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785F2B-7435-4B45-A6DB-F09B37342A45}" type="slidenum">
              <a:rPr lang="en-US" smtClean="0"/>
              <a:t>‹#›</a:t>
            </a:fld>
            <a:endParaRPr lang="en-US"/>
          </a:p>
        </p:txBody>
      </p:sp>
    </p:spTree>
    <p:extLst>
      <p:ext uri="{BB962C8B-B14F-4D97-AF65-F5344CB8AC3E}">
        <p14:creationId xmlns:p14="http://schemas.microsoft.com/office/powerpoint/2010/main" val="3434994841"/>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hyperlink" Target="https://sites.google.com/a/firenet.gov/nerv/new-nerv-reque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a/firenet.gov/ner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189" y="3187859"/>
            <a:ext cx="11629622" cy="1893430"/>
          </a:xfrm>
        </p:spPr>
        <p:txBody>
          <a:bodyPr anchor="t">
            <a:normAutofit/>
          </a:bodyPr>
          <a:lstStyle/>
          <a:p>
            <a:pPr algn="ctr"/>
            <a:br>
              <a:rPr lang="en-US" b="1" dirty="0"/>
            </a:br>
            <a:endParaRPr lang="en-US" i="1" dirty="0"/>
          </a:p>
        </p:txBody>
      </p:sp>
      <p:sp>
        <p:nvSpPr>
          <p:cNvPr id="5" name="Subtitle 2">
            <a:extLst>
              <a:ext uri="{FF2B5EF4-FFF2-40B4-BE49-F238E27FC236}">
                <a16:creationId xmlns:a16="http://schemas.microsoft.com/office/drawing/2014/main" id="{C9B9E38A-6443-4B60-9EEA-6670E23AC226}"/>
              </a:ext>
            </a:extLst>
          </p:cNvPr>
          <p:cNvSpPr>
            <a:spLocks noGrp="1"/>
          </p:cNvSpPr>
          <p:nvPr>
            <p:ph type="subTitle" idx="1"/>
          </p:nvPr>
        </p:nvSpPr>
        <p:spPr>
          <a:xfrm>
            <a:off x="1090569" y="4597167"/>
            <a:ext cx="10041621" cy="1350627"/>
          </a:xfrm>
          <a:ln>
            <a:noFill/>
          </a:ln>
        </p:spPr>
        <p:txBody>
          <a:bodyPr>
            <a:normAutofit/>
          </a:bodyPr>
          <a:lstStyle/>
          <a:p>
            <a:pPr algn="ctr"/>
            <a:r>
              <a:rPr lang="en-US" sz="3200" b="1" i="1" dirty="0">
                <a:ln w="15875" cap="rnd">
                  <a:solidFill>
                    <a:srgbClr val="FF0000"/>
                  </a:solidFill>
                </a:ln>
                <a:latin typeface="Copperplate Gothic Bold" panose="020E0705020206020404" pitchFamily="34" charset="0"/>
              </a:rPr>
              <a:t>National Emergency Rental Vehicles</a:t>
            </a:r>
          </a:p>
          <a:p>
            <a:pPr algn="ctr"/>
            <a:r>
              <a:rPr lang="en-US" sz="3200" b="1" i="1" dirty="0">
                <a:ln w="15875" cap="rnd">
                  <a:solidFill>
                    <a:srgbClr val="FF0000"/>
                  </a:solidFill>
                </a:ln>
                <a:latin typeface="Copperplate Gothic Bold" panose="020E0705020206020404" pitchFamily="34" charset="0"/>
              </a:rPr>
              <a:t>2021</a:t>
            </a:r>
          </a:p>
        </p:txBody>
      </p:sp>
      <p:sp>
        <p:nvSpPr>
          <p:cNvPr id="3" name="TextBox 2">
            <a:extLst>
              <a:ext uri="{FF2B5EF4-FFF2-40B4-BE49-F238E27FC236}">
                <a16:creationId xmlns:a16="http://schemas.microsoft.com/office/drawing/2014/main" id="{10546BB6-4D41-47E4-AE3D-C9A864F61DF9}"/>
              </a:ext>
            </a:extLst>
          </p:cNvPr>
          <p:cNvSpPr txBox="1"/>
          <p:nvPr/>
        </p:nvSpPr>
        <p:spPr>
          <a:xfrm>
            <a:off x="4028660" y="2055521"/>
            <a:ext cx="5446644" cy="1569660"/>
          </a:xfrm>
          <a:prstGeom prst="rect">
            <a:avLst/>
          </a:prstGeom>
          <a:noFill/>
        </p:spPr>
        <p:txBody>
          <a:bodyPr wrap="square" rtlCol="0">
            <a:spAutoFit/>
          </a:bodyPr>
          <a:lstStyle/>
          <a:p>
            <a:r>
              <a:rPr lang="en-US" sz="9600" dirty="0">
                <a:solidFill>
                  <a:srgbClr val="FF0000"/>
                </a:solidFill>
                <a:latin typeface="Arial Black" panose="020B0A04020102020204" pitchFamily="34" charset="0"/>
              </a:rPr>
              <a:t>NERV</a:t>
            </a:r>
          </a:p>
        </p:txBody>
      </p:sp>
    </p:spTree>
    <p:extLst>
      <p:ext uri="{BB962C8B-B14F-4D97-AF65-F5344CB8AC3E}">
        <p14:creationId xmlns:p14="http://schemas.microsoft.com/office/powerpoint/2010/main" val="6973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Picture 5">
            <a:extLst>
              <a:ext uri="{FF2B5EF4-FFF2-40B4-BE49-F238E27FC236}">
                <a16:creationId xmlns:a16="http://schemas.microsoft.com/office/drawing/2014/main" id="{FFCB625A-E10C-4427-B71B-E57187CC2D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8418" y="0"/>
            <a:ext cx="8902816" cy="6858000"/>
          </a:xfrm>
          <a:prstGeom prst="rect">
            <a:avLst/>
          </a:prstGeom>
        </p:spPr>
      </p:pic>
    </p:spTree>
    <p:extLst>
      <p:ext uri="{BB962C8B-B14F-4D97-AF65-F5344CB8AC3E}">
        <p14:creationId xmlns:p14="http://schemas.microsoft.com/office/powerpoint/2010/main" val="205673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62AE-B67C-4A9B-BF5F-937D4C0BFA9A}"/>
              </a:ext>
            </a:extLst>
          </p:cNvPr>
          <p:cNvSpPr>
            <a:spLocks noGrp="1"/>
          </p:cNvSpPr>
          <p:nvPr>
            <p:ph type="title"/>
          </p:nvPr>
        </p:nvSpPr>
        <p:spPr>
          <a:xfrm>
            <a:off x="2895600" y="764373"/>
            <a:ext cx="8610600" cy="1293028"/>
          </a:xfrm>
        </p:spPr>
        <p:txBody>
          <a:bodyPr>
            <a:normAutofit/>
          </a:bodyPr>
          <a:lstStyle/>
          <a:p>
            <a:r>
              <a:rPr lang="en-US"/>
              <a:t>NERV – Damage/accidents</a:t>
            </a:r>
            <a:endParaRPr lang="en-US" dirty="0"/>
          </a:p>
        </p:txBody>
      </p:sp>
      <p:graphicFrame>
        <p:nvGraphicFramePr>
          <p:cNvPr id="17" name="Content Placeholder 2">
            <a:extLst>
              <a:ext uri="{FF2B5EF4-FFF2-40B4-BE49-F238E27FC236}">
                <a16:creationId xmlns:a16="http://schemas.microsoft.com/office/drawing/2014/main" id="{283D2341-1658-4465-BD84-D2AEF7653854}"/>
              </a:ext>
            </a:extLst>
          </p:cNvPr>
          <p:cNvGraphicFramePr>
            <a:graphicFrameLocks noGrp="1"/>
          </p:cNvGraphicFramePr>
          <p:nvPr>
            <p:ph idx="1"/>
            <p:extLst>
              <p:ext uri="{D42A27DB-BD31-4B8C-83A1-F6EECF244321}">
                <p14:modId xmlns:p14="http://schemas.microsoft.com/office/powerpoint/2010/main" val="3770765771"/>
              </p:ext>
            </p:extLst>
          </p:nvPr>
        </p:nvGraphicFramePr>
        <p:xfrm>
          <a:off x="685800" y="2057401"/>
          <a:ext cx="10820400" cy="4423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84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ADEB-4AEB-41CC-A2AF-D7E374D94C94}"/>
              </a:ext>
            </a:extLst>
          </p:cNvPr>
          <p:cNvSpPr>
            <a:spLocks noGrp="1"/>
          </p:cNvSpPr>
          <p:nvPr>
            <p:ph type="title"/>
          </p:nvPr>
        </p:nvSpPr>
        <p:spPr/>
        <p:txBody>
          <a:bodyPr/>
          <a:lstStyle/>
          <a:p>
            <a:r>
              <a:rPr lang="en-US" dirty="0"/>
              <a:t>Current Vehicle Report</a:t>
            </a:r>
          </a:p>
        </p:txBody>
      </p:sp>
      <p:sp>
        <p:nvSpPr>
          <p:cNvPr id="3" name="Content Placeholder 2">
            <a:extLst>
              <a:ext uri="{FF2B5EF4-FFF2-40B4-BE49-F238E27FC236}">
                <a16:creationId xmlns:a16="http://schemas.microsoft.com/office/drawing/2014/main" id="{6E5A48D2-C4D6-4F93-A7B9-D13585BF7DF7}"/>
              </a:ext>
            </a:extLst>
          </p:cNvPr>
          <p:cNvSpPr>
            <a:spLocks noGrp="1"/>
          </p:cNvSpPr>
          <p:nvPr>
            <p:ph idx="1"/>
          </p:nvPr>
        </p:nvSpPr>
        <p:spPr/>
        <p:txBody>
          <a:bodyPr/>
          <a:lstStyle/>
          <a:p>
            <a:r>
              <a:rPr lang="en-US" dirty="0"/>
              <a:t>This report can be found on the NERV Webpage </a:t>
            </a:r>
            <a:r>
              <a:rPr lang="en-US" dirty="0">
                <a:hlinkClick r:id="rId2"/>
              </a:rPr>
              <a:t>https://sites.google.com/a/firenet.gov/nerv/new-nerv-request</a:t>
            </a:r>
            <a:r>
              <a:rPr lang="en-US" dirty="0"/>
              <a:t> and shows all vehicle currently on rent by the vendor.</a:t>
            </a:r>
          </a:p>
          <a:p>
            <a:r>
              <a:rPr lang="en-US" dirty="0"/>
              <a:t>Once a vehicle is picked up or dropped off by the vendor it will be on the report starting the next day.</a:t>
            </a:r>
          </a:p>
          <a:p>
            <a:r>
              <a:rPr lang="en-US" dirty="0"/>
              <a:t>Once a vehicle is returned to the vendor it will no longer be on the report.</a:t>
            </a:r>
          </a:p>
          <a:p>
            <a:r>
              <a:rPr lang="en-US" dirty="0"/>
              <a:t>Vehicles will show assigned to the original incident they were ordered for the entire rental period.</a:t>
            </a:r>
          </a:p>
        </p:txBody>
      </p:sp>
    </p:spTree>
    <p:extLst>
      <p:ext uri="{BB962C8B-B14F-4D97-AF65-F5344CB8AC3E}">
        <p14:creationId xmlns:p14="http://schemas.microsoft.com/office/powerpoint/2010/main" val="356085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EE20-6F7F-4D9E-8ADE-A7666A7CBECE}"/>
              </a:ext>
            </a:extLst>
          </p:cNvPr>
          <p:cNvSpPr>
            <a:spLocks noGrp="1"/>
          </p:cNvSpPr>
          <p:nvPr>
            <p:ph type="title"/>
          </p:nvPr>
        </p:nvSpPr>
        <p:spPr>
          <a:xfrm>
            <a:off x="323850" y="1066163"/>
            <a:ext cx="4048125" cy="4296412"/>
          </a:xfrm>
        </p:spPr>
        <p:txBody>
          <a:bodyPr>
            <a:normAutofit/>
          </a:bodyPr>
          <a:lstStyle/>
          <a:p>
            <a:r>
              <a:rPr lang="en-US" sz="3200" dirty="0"/>
              <a:t>Finance – Cost</a:t>
            </a:r>
          </a:p>
        </p:txBody>
      </p:sp>
      <p:graphicFrame>
        <p:nvGraphicFramePr>
          <p:cNvPr id="5" name="Content Placeholder 2">
            <a:extLst>
              <a:ext uri="{FF2B5EF4-FFF2-40B4-BE49-F238E27FC236}">
                <a16:creationId xmlns:a16="http://schemas.microsoft.com/office/drawing/2014/main" id="{2B90241D-A6AD-463F-BE5D-72CEE548CCF0}"/>
              </a:ext>
            </a:extLst>
          </p:cNvPr>
          <p:cNvGraphicFramePr>
            <a:graphicFrameLocks noGrp="1"/>
          </p:cNvGraphicFramePr>
          <p:nvPr>
            <p:ph idx="1"/>
            <p:extLst>
              <p:ext uri="{D42A27DB-BD31-4B8C-83A1-F6EECF244321}">
                <p14:modId xmlns:p14="http://schemas.microsoft.com/office/powerpoint/2010/main" val="1174676826"/>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25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 – Common Q &amp; A</a:t>
            </a:r>
          </a:p>
        </p:txBody>
      </p:sp>
      <p:sp>
        <p:nvSpPr>
          <p:cNvPr id="3" name="Content Placeholder 2"/>
          <p:cNvSpPr>
            <a:spLocks noGrp="1"/>
          </p:cNvSpPr>
          <p:nvPr>
            <p:ph idx="1"/>
          </p:nvPr>
        </p:nvSpPr>
        <p:spPr/>
        <p:txBody>
          <a:bodyPr>
            <a:normAutofit/>
          </a:bodyPr>
          <a:lstStyle/>
          <a:p>
            <a:r>
              <a:rPr lang="en-US" dirty="0">
                <a:highlight>
                  <a:srgbClr val="008000"/>
                </a:highlight>
              </a:rPr>
              <a:t>Who May Drive the Vehicles</a:t>
            </a:r>
          </a:p>
          <a:p>
            <a:pPr lvl="1"/>
            <a:r>
              <a:rPr lang="en-US" dirty="0">
                <a:solidFill>
                  <a:srgbClr val="FF0000"/>
                </a:solidFill>
              </a:rPr>
              <a:t>NO - CONTRACTORS/VENDORS</a:t>
            </a:r>
          </a:p>
          <a:p>
            <a:pPr lvl="1"/>
            <a:r>
              <a:rPr lang="en-US" dirty="0">
                <a:solidFill>
                  <a:srgbClr val="00B050"/>
                </a:solidFill>
              </a:rPr>
              <a:t>YES -  Employee of the host agency (including AD’s and rural department employees under O#’s)</a:t>
            </a:r>
            <a:endParaRPr lang="en-US" dirty="0">
              <a:solidFill>
                <a:srgbClr val="FFC000"/>
              </a:solidFill>
            </a:endParaRPr>
          </a:p>
          <a:p>
            <a:r>
              <a:rPr lang="en-US" dirty="0">
                <a:highlight>
                  <a:srgbClr val="008000"/>
                </a:highlight>
              </a:rPr>
              <a:t>Mechanical Breakdown</a:t>
            </a:r>
          </a:p>
          <a:p>
            <a:pPr lvl="1"/>
            <a:r>
              <a:rPr lang="en-US" dirty="0"/>
              <a:t>CALL ENTERPRISE.  They will tow the vehicle and replace it (Note new vehicle info in documentation of resource order – no new resource order is needed)</a:t>
            </a:r>
          </a:p>
          <a:p>
            <a:r>
              <a:rPr lang="en-US" dirty="0">
                <a:highlight>
                  <a:srgbClr val="008000"/>
                </a:highlight>
              </a:rPr>
              <a:t>Towing Ability</a:t>
            </a:r>
          </a:p>
          <a:p>
            <a:pPr lvl="1"/>
            <a:r>
              <a:rPr lang="en-US" dirty="0"/>
              <a:t>YES – You can tow a trailer within the vehicles rated towing capacity and operator is licensed per host agency requirements</a:t>
            </a:r>
          </a:p>
        </p:txBody>
      </p:sp>
    </p:spTree>
    <p:extLst>
      <p:ext uri="{BB962C8B-B14F-4D97-AF65-F5344CB8AC3E}">
        <p14:creationId xmlns:p14="http://schemas.microsoft.com/office/powerpoint/2010/main" val="185657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 – Common Q &amp; A</a:t>
            </a:r>
          </a:p>
        </p:txBody>
      </p:sp>
      <p:sp>
        <p:nvSpPr>
          <p:cNvPr id="3" name="Content Placeholder 2"/>
          <p:cNvSpPr>
            <a:spLocks noGrp="1"/>
          </p:cNvSpPr>
          <p:nvPr>
            <p:ph idx="1"/>
          </p:nvPr>
        </p:nvSpPr>
        <p:spPr>
          <a:xfrm>
            <a:off x="685800" y="2194560"/>
            <a:ext cx="10820400" cy="4396740"/>
          </a:xfrm>
        </p:spPr>
        <p:txBody>
          <a:bodyPr>
            <a:normAutofit/>
          </a:bodyPr>
          <a:lstStyle/>
          <a:p>
            <a:r>
              <a:rPr lang="en-US" dirty="0">
                <a:highlight>
                  <a:srgbClr val="008000"/>
                </a:highlight>
              </a:rPr>
              <a:t>TIRES</a:t>
            </a:r>
          </a:p>
          <a:p>
            <a:pPr lvl="1"/>
            <a:r>
              <a:rPr lang="en-US" dirty="0"/>
              <a:t>The host incident is responsible for replacing all damaged tires.  A TIRE Replacement Guide is available on the NERV site.</a:t>
            </a:r>
          </a:p>
          <a:p>
            <a:pPr lvl="1"/>
            <a:r>
              <a:rPr lang="en-US" dirty="0"/>
              <a:t>10 Ply E Rated tires are ONLY guaranteed on HD pickups (3/4 ton and 1 ton)</a:t>
            </a:r>
          </a:p>
          <a:p>
            <a:r>
              <a:rPr lang="en-US" dirty="0">
                <a:highlight>
                  <a:srgbClr val="008000"/>
                </a:highlight>
              </a:rPr>
              <a:t>FUEL	</a:t>
            </a:r>
          </a:p>
          <a:p>
            <a:pPr lvl="1"/>
            <a:r>
              <a:rPr lang="en-US" dirty="0"/>
              <a:t>The operator or host incident is responsible for fueling.  Please ensure the vehicle is full of fuel at the time of return to Enterprise or it will be charged on the invoice</a:t>
            </a:r>
          </a:p>
          <a:p>
            <a:pPr lvl="1"/>
            <a:r>
              <a:rPr lang="en-US" dirty="0"/>
              <a:t>NERV does not provide fuel cards</a:t>
            </a:r>
          </a:p>
          <a:p>
            <a:r>
              <a:rPr lang="en-US" dirty="0">
                <a:highlight>
                  <a:srgbClr val="008000"/>
                </a:highlight>
              </a:rPr>
              <a:t>Drop Off</a:t>
            </a:r>
          </a:p>
          <a:p>
            <a:pPr lvl="1"/>
            <a:r>
              <a:rPr lang="en-US" dirty="0"/>
              <a:t>Vehicles may be dropped off at any Enterprise within the US (LARGE Trucks dropped off at Truck locations only).  There is a drop fee based on mileage from the dropped location to the original location.  The cost will be added to the invoice.</a:t>
            </a:r>
          </a:p>
          <a:p>
            <a:endParaRPr lang="en-US" dirty="0"/>
          </a:p>
          <a:p>
            <a:endParaRPr lang="en-US" dirty="0"/>
          </a:p>
        </p:txBody>
      </p:sp>
    </p:spTree>
    <p:extLst>
      <p:ext uri="{BB962C8B-B14F-4D97-AF65-F5344CB8AC3E}">
        <p14:creationId xmlns:p14="http://schemas.microsoft.com/office/powerpoint/2010/main" val="104622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NERV – Common Q &amp; A</a:t>
            </a:r>
            <a:endParaRPr lang="en-US" dirty="0"/>
          </a:p>
        </p:txBody>
      </p:sp>
      <p:sp>
        <p:nvSpPr>
          <p:cNvPr id="3" name="Content Placeholder 2"/>
          <p:cNvSpPr>
            <a:spLocks noGrp="1"/>
          </p:cNvSpPr>
          <p:nvPr>
            <p:ph idx="1"/>
          </p:nvPr>
        </p:nvSpPr>
        <p:spPr>
          <a:xfrm>
            <a:off x="685800" y="2194560"/>
            <a:ext cx="10820400" cy="4425181"/>
          </a:xfrm>
        </p:spPr>
        <p:txBody>
          <a:bodyPr>
            <a:normAutofit fontScale="92500" lnSpcReduction="20000"/>
          </a:bodyPr>
          <a:lstStyle/>
          <a:p>
            <a:r>
              <a:rPr lang="en-US" dirty="0">
                <a:highlight>
                  <a:srgbClr val="008000"/>
                </a:highlight>
              </a:rPr>
              <a:t>Where Can the Vehicles be Taken</a:t>
            </a:r>
          </a:p>
          <a:p>
            <a:pPr lvl="1"/>
            <a:r>
              <a:rPr lang="en-US" dirty="0"/>
              <a:t>Once the vehicle is picked up it may be driven anywhere within the US/Canada.</a:t>
            </a:r>
          </a:p>
          <a:p>
            <a:r>
              <a:rPr lang="en-US" dirty="0">
                <a:highlight>
                  <a:srgbClr val="008000"/>
                </a:highlight>
              </a:rPr>
              <a:t>What Forms must be  Filled Out for DAMAGE</a:t>
            </a:r>
          </a:p>
          <a:p>
            <a:pPr lvl="1"/>
            <a:r>
              <a:rPr lang="en-US" dirty="0"/>
              <a:t>The host agency of the incident will have forms for accident/damage reporting such as the SF-91, SF-94 forms.  All reports including photos will need to be e-mailed to the NERV.</a:t>
            </a:r>
          </a:p>
          <a:p>
            <a:r>
              <a:rPr lang="en-US" dirty="0">
                <a:highlight>
                  <a:srgbClr val="008000"/>
                </a:highlight>
              </a:rPr>
              <a:t>Oil Change Needed on Vehicle</a:t>
            </a:r>
          </a:p>
          <a:p>
            <a:pPr lvl="1"/>
            <a:r>
              <a:rPr lang="en-US" dirty="0"/>
              <a:t>Contact Enterprise and they will tell you the closest place to you to take the vehicle and they will also pay for the cost of the service</a:t>
            </a:r>
          </a:p>
          <a:p>
            <a:pPr lvl="1"/>
            <a:r>
              <a:rPr lang="en-US" dirty="0"/>
              <a:t>Enterprise may contact renters for servicing needs of vehicles</a:t>
            </a:r>
          </a:p>
          <a:p>
            <a:r>
              <a:rPr lang="en-US" dirty="0">
                <a:highlight>
                  <a:srgbClr val="008000"/>
                </a:highlight>
              </a:rPr>
              <a:t>Who is Paying for the Rentals</a:t>
            </a:r>
          </a:p>
          <a:p>
            <a:pPr lvl="1"/>
            <a:r>
              <a:rPr lang="en-US" dirty="0"/>
              <a:t>NERV Personnel will process and pay each invoice.  Renters should NOT ever be asked to give a credit card for a NERV rental.</a:t>
            </a:r>
          </a:p>
          <a:p>
            <a:pPr lvl="1"/>
            <a:r>
              <a:rPr lang="en-US" dirty="0"/>
              <a:t>The funding code indicated on the Resource Order will be used to pay for rentals. Please make sure the funding code is a valid Forest Service funding code or the NERV will not be able to process payments.  </a:t>
            </a:r>
          </a:p>
          <a:p>
            <a:pPr marL="0" indent="0">
              <a:buNone/>
            </a:pPr>
            <a:endParaRPr lang="en-US" dirty="0"/>
          </a:p>
        </p:txBody>
      </p:sp>
    </p:spTree>
    <p:extLst>
      <p:ext uri="{BB962C8B-B14F-4D97-AF65-F5344CB8AC3E}">
        <p14:creationId xmlns:p14="http://schemas.microsoft.com/office/powerpoint/2010/main" val="386817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953B-EEA5-44EC-A2FE-D534EF873C83}"/>
              </a:ext>
            </a:extLst>
          </p:cNvPr>
          <p:cNvSpPr>
            <a:spLocks noGrp="1"/>
          </p:cNvSpPr>
          <p:nvPr>
            <p:ph type="title"/>
          </p:nvPr>
        </p:nvSpPr>
        <p:spPr/>
        <p:txBody>
          <a:bodyPr/>
          <a:lstStyle/>
          <a:p>
            <a:r>
              <a:rPr lang="en-US" dirty="0"/>
              <a:t>Possible Changes coming   </a:t>
            </a:r>
          </a:p>
        </p:txBody>
      </p:sp>
      <p:sp>
        <p:nvSpPr>
          <p:cNvPr id="3" name="Content Placeholder 2">
            <a:extLst>
              <a:ext uri="{FF2B5EF4-FFF2-40B4-BE49-F238E27FC236}">
                <a16:creationId xmlns:a16="http://schemas.microsoft.com/office/drawing/2014/main" id="{7E6535F3-C11F-479D-8714-81112BED9E5D}"/>
              </a:ext>
            </a:extLst>
          </p:cNvPr>
          <p:cNvSpPr>
            <a:spLocks noGrp="1"/>
          </p:cNvSpPr>
          <p:nvPr>
            <p:ph idx="1"/>
          </p:nvPr>
        </p:nvSpPr>
        <p:spPr/>
        <p:txBody>
          <a:bodyPr/>
          <a:lstStyle/>
          <a:p>
            <a:r>
              <a:rPr lang="en-US" dirty="0"/>
              <a:t>Dispatch will be the gatekeeper in the reservation and vehicle transfer process</a:t>
            </a:r>
          </a:p>
          <a:p>
            <a:r>
              <a:rPr lang="en-US" dirty="0"/>
              <a:t>Season Long Rental (SLR) will not longer available</a:t>
            </a:r>
          </a:p>
          <a:p>
            <a:r>
              <a:rPr lang="en-US" dirty="0"/>
              <a:t>More information will be provided</a:t>
            </a:r>
          </a:p>
        </p:txBody>
      </p:sp>
    </p:spTree>
    <p:extLst>
      <p:ext uri="{BB962C8B-B14F-4D97-AF65-F5344CB8AC3E}">
        <p14:creationId xmlns:p14="http://schemas.microsoft.com/office/powerpoint/2010/main" val="10744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812758"/>
            <a:ext cx="6172200" cy="3565357"/>
          </a:xfrm>
        </p:spPr>
      </p:pic>
    </p:spTree>
    <p:extLst>
      <p:ext uri="{BB962C8B-B14F-4D97-AF65-F5344CB8AC3E}">
        <p14:creationId xmlns:p14="http://schemas.microsoft.com/office/powerpoint/2010/main" val="35061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7B84DB5-0A8D-419E-AE86-8602321D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310B53C-4645-458E-8BE8-FAF1D5E69B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br>
              <a:rPr lang="en-US" sz="3200" dirty="0"/>
            </a:br>
            <a:r>
              <a:rPr lang="en-US" sz="3200" dirty="0"/>
              <a:t>interagency availability</a:t>
            </a:r>
          </a:p>
        </p:txBody>
      </p:sp>
      <p:graphicFrame>
        <p:nvGraphicFramePr>
          <p:cNvPr id="14" name="Content Placeholder 2">
            <a:extLst>
              <a:ext uri="{FF2B5EF4-FFF2-40B4-BE49-F238E27FC236}">
                <a16:creationId xmlns:a16="http://schemas.microsoft.com/office/drawing/2014/main" id="{C23B236E-1FFA-41A2-BF46-89E90041D9FF}"/>
              </a:ext>
            </a:extLst>
          </p:cNvPr>
          <p:cNvGraphicFramePr>
            <a:graphicFrameLocks noGrp="1"/>
          </p:cNvGraphicFramePr>
          <p:nvPr>
            <p:ph idx="1"/>
            <p:extLst>
              <p:ext uri="{D42A27DB-BD31-4B8C-83A1-F6EECF244321}">
                <p14:modId xmlns:p14="http://schemas.microsoft.com/office/powerpoint/2010/main" val="4102622372"/>
              </p:ext>
            </p:extLst>
          </p:nvPr>
        </p:nvGraphicFramePr>
        <p:xfrm>
          <a:off x="4678344" y="457201"/>
          <a:ext cx="6403994" cy="5757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94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B84DB5-0A8D-419E-AE86-8602321D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10B53C-4645-458E-8BE8-FAF1D5E69B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br>
              <a:rPr lang="en-US" sz="3200" dirty="0"/>
            </a:br>
            <a:r>
              <a:rPr lang="en-US" sz="3200" dirty="0"/>
              <a:t>Where/when can this be used</a:t>
            </a:r>
          </a:p>
        </p:txBody>
      </p:sp>
      <p:graphicFrame>
        <p:nvGraphicFramePr>
          <p:cNvPr id="7" name="Content Placeholder 2">
            <a:extLst>
              <a:ext uri="{FF2B5EF4-FFF2-40B4-BE49-F238E27FC236}">
                <a16:creationId xmlns:a16="http://schemas.microsoft.com/office/drawing/2014/main" id="{4AD1FACB-B8A9-48C2-8D56-27EC42C0AAF0}"/>
              </a:ext>
            </a:extLst>
          </p:cNvPr>
          <p:cNvGraphicFramePr>
            <a:graphicFrameLocks noGrp="1"/>
          </p:cNvGraphicFramePr>
          <p:nvPr>
            <p:ph idx="1"/>
            <p:extLst>
              <p:ext uri="{D42A27DB-BD31-4B8C-83A1-F6EECF244321}">
                <p14:modId xmlns:p14="http://schemas.microsoft.com/office/powerpoint/2010/main" val="1938603547"/>
              </p:ext>
            </p:extLst>
          </p:nvPr>
        </p:nvGraphicFramePr>
        <p:xfrm>
          <a:off x="4246179" y="609601"/>
          <a:ext cx="7378262" cy="560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9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5"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757AB653-403A-4C29-A765-2D5A9A91C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r="69222"/>
          <a:stretch/>
        </p:blipFill>
        <p:spPr>
          <a:xfrm>
            <a:off x="-1" y="4038600"/>
            <a:ext cx="4629151" cy="2819400"/>
          </a:xfrm>
          <a:prstGeom prst="rect">
            <a:avLst/>
          </a:prstGeom>
        </p:spPr>
      </p:pic>
      <p:sp>
        <p:nvSpPr>
          <p:cNvPr id="2" name="Title 1">
            <a:extLst>
              <a:ext uri="{FF2B5EF4-FFF2-40B4-BE49-F238E27FC236}">
                <a16:creationId xmlns:a16="http://schemas.microsoft.com/office/drawing/2014/main" id="{F87F4658-C2B6-42F1-880B-817B130705DA}"/>
              </a:ext>
            </a:extLst>
          </p:cNvPr>
          <p:cNvSpPr>
            <a:spLocks noGrp="1"/>
          </p:cNvSpPr>
          <p:nvPr>
            <p:ph type="title"/>
          </p:nvPr>
        </p:nvSpPr>
        <p:spPr>
          <a:xfrm>
            <a:off x="665922" y="987287"/>
            <a:ext cx="3548269" cy="4697896"/>
          </a:xfrm>
        </p:spPr>
        <p:txBody>
          <a:bodyPr>
            <a:normAutofit/>
          </a:bodyPr>
          <a:lstStyle/>
          <a:p>
            <a:r>
              <a:rPr lang="en-US" sz="3600" dirty="0"/>
              <a:t>When NOT to use </a:t>
            </a:r>
            <a:r>
              <a:rPr lang="en-US" sz="3600" dirty="0" err="1"/>
              <a:t>nerv</a:t>
            </a:r>
            <a:endParaRPr lang="en-US" sz="3600" dirty="0"/>
          </a:p>
        </p:txBody>
      </p:sp>
      <p:sp>
        <p:nvSpPr>
          <p:cNvPr id="3" name="Content Placeholder 2">
            <a:extLst>
              <a:ext uri="{FF2B5EF4-FFF2-40B4-BE49-F238E27FC236}">
                <a16:creationId xmlns:a16="http://schemas.microsoft.com/office/drawing/2014/main" id="{E0484B27-A8E3-427F-B17C-164923839072}"/>
              </a:ext>
            </a:extLst>
          </p:cNvPr>
          <p:cNvSpPr>
            <a:spLocks noGrp="1"/>
          </p:cNvSpPr>
          <p:nvPr>
            <p:ph idx="1"/>
          </p:nvPr>
        </p:nvSpPr>
        <p:spPr>
          <a:xfrm>
            <a:off x="5057825" y="447675"/>
            <a:ext cx="6819850" cy="6057900"/>
          </a:xfrm>
        </p:spPr>
        <p:txBody>
          <a:bodyPr anchor="ctr">
            <a:normAutofit/>
          </a:bodyPr>
          <a:lstStyle/>
          <a:p>
            <a:r>
              <a:rPr lang="en-US" sz="2800" dirty="0"/>
              <a:t>DO NOT USE NERV IF:</a:t>
            </a:r>
          </a:p>
          <a:p>
            <a:pPr lvl="1"/>
            <a:r>
              <a:rPr lang="en-US" sz="2800" dirty="0"/>
              <a:t>The vehicle is NOT for Incident use</a:t>
            </a:r>
          </a:p>
          <a:p>
            <a:pPr marL="457200" lvl="1" indent="0">
              <a:buNone/>
            </a:pPr>
            <a:endParaRPr lang="en-US" sz="2800" dirty="0"/>
          </a:p>
          <a:p>
            <a:pPr lvl="1"/>
            <a:r>
              <a:rPr lang="en-US" sz="2800" dirty="0"/>
              <a:t>The renter </a:t>
            </a:r>
            <a:r>
              <a:rPr lang="en-US" sz="2800" b="1" dirty="0"/>
              <a:t>IS Self Sufficient </a:t>
            </a:r>
            <a:r>
              <a:rPr lang="en-US" sz="2800" dirty="0"/>
              <a:t>and does </a:t>
            </a:r>
            <a:r>
              <a:rPr lang="en-US" sz="2800" b="1" dirty="0"/>
              <a:t>NOT</a:t>
            </a:r>
            <a:r>
              <a:rPr lang="en-US" sz="2800" dirty="0"/>
              <a:t> require a 4x4 high ground clearance and HD tires to meet the needs of the assignment (3/4-ton and 1-ton trucks with e-rated or 10-ply tires only)</a:t>
            </a:r>
          </a:p>
          <a:p>
            <a:pPr lvl="1"/>
            <a:endParaRPr lang="en-US" sz="2800" dirty="0"/>
          </a:p>
          <a:p>
            <a:pPr marL="457200" lvl="1" indent="0">
              <a:buNone/>
            </a:pPr>
            <a:r>
              <a:rPr lang="en-US" sz="2800" dirty="0"/>
              <a:t>For these needs, utilize:</a:t>
            </a:r>
          </a:p>
          <a:p>
            <a:pPr lvl="2"/>
            <a:r>
              <a:rPr lang="en-US" sz="2800" dirty="0"/>
              <a:t>Agencies standard travel reservation systems</a:t>
            </a:r>
          </a:p>
        </p:txBody>
      </p:sp>
    </p:spTree>
    <p:extLst>
      <p:ext uri="{BB962C8B-B14F-4D97-AF65-F5344CB8AC3E}">
        <p14:creationId xmlns:p14="http://schemas.microsoft.com/office/powerpoint/2010/main" val="281376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7B84DB5-0A8D-419E-AE86-8602321D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310B53C-4645-458E-8BE8-FAF1D5E69B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06959" y="1066164"/>
            <a:ext cx="3306744" cy="5148371"/>
          </a:xfrm>
        </p:spPr>
        <p:txBody>
          <a:bodyPr>
            <a:normAutofit/>
          </a:bodyPr>
          <a:lstStyle/>
          <a:p>
            <a:r>
              <a:rPr lang="en-US" sz="3200" dirty="0"/>
              <a:t> </a:t>
            </a:r>
            <a:br>
              <a:rPr lang="en-US" sz="3200" dirty="0"/>
            </a:br>
            <a:r>
              <a:rPr lang="en-US" sz="3200" dirty="0"/>
              <a:t>types of vehicles available</a:t>
            </a:r>
          </a:p>
        </p:txBody>
      </p:sp>
      <p:graphicFrame>
        <p:nvGraphicFramePr>
          <p:cNvPr id="7" name="Content Placeholder 4">
            <a:extLst>
              <a:ext uri="{FF2B5EF4-FFF2-40B4-BE49-F238E27FC236}">
                <a16:creationId xmlns:a16="http://schemas.microsoft.com/office/drawing/2014/main" id="{D0BE36A4-0AF9-4069-9A1D-3B0D891D2881}"/>
              </a:ext>
            </a:extLst>
          </p:cNvPr>
          <p:cNvGraphicFramePr>
            <a:graphicFrameLocks noGrp="1"/>
          </p:cNvGraphicFramePr>
          <p:nvPr>
            <p:ph idx="1"/>
            <p:extLst>
              <p:ext uri="{D42A27DB-BD31-4B8C-83A1-F6EECF244321}">
                <p14:modId xmlns:p14="http://schemas.microsoft.com/office/powerpoint/2010/main" val="2151135252"/>
              </p:ext>
            </p:extLst>
          </p:nvPr>
        </p:nvGraphicFramePr>
        <p:xfrm>
          <a:off x="3720662" y="819807"/>
          <a:ext cx="7361676" cy="539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69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7B84DB5-0A8D-419E-AE86-8602321D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310B53C-4645-458E-8BE8-FAF1D5E69B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r>
              <a:rPr lang="en-US" sz="3200" dirty="0"/>
              <a:t>reservation process</a:t>
            </a:r>
          </a:p>
        </p:txBody>
      </p:sp>
      <p:graphicFrame>
        <p:nvGraphicFramePr>
          <p:cNvPr id="14" name="Content Placeholder 2">
            <a:extLst>
              <a:ext uri="{FF2B5EF4-FFF2-40B4-BE49-F238E27FC236}">
                <a16:creationId xmlns:a16="http://schemas.microsoft.com/office/drawing/2014/main" id="{65D82E9C-CC5E-4BDD-9EA7-3E15FE9806CC}"/>
              </a:ext>
            </a:extLst>
          </p:cNvPr>
          <p:cNvGraphicFramePr>
            <a:graphicFrameLocks noGrp="1"/>
          </p:cNvGraphicFramePr>
          <p:nvPr>
            <p:ph idx="1"/>
            <p:extLst>
              <p:ext uri="{D42A27DB-BD31-4B8C-83A1-F6EECF244321}">
                <p14:modId xmlns:p14="http://schemas.microsoft.com/office/powerpoint/2010/main" val="2464195238"/>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56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57AB653-403A-4C29-A765-2D5A9A91C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r="69222"/>
          <a:stretch/>
        </p:blipFill>
        <p:spPr>
          <a:xfrm>
            <a:off x="-1" y="4038600"/>
            <a:ext cx="4629151" cy="2819400"/>
          </a:xfrm>
          <a:prstGeom prst="rect">
            <a:avLst/>
          </a:prstGeom>
        </p:spPr>
      </p:pic>
      <p:sp>
        <p:nvSpPr>
          <p:cNvPr id="2" name="Title 1">
            <a:extLst>
              <a:ext uri="{FF2B5EF4-FFF2-40B4-BE49-F238E27FC236}">
                <a16:creationId xmlns:a16="http://schemas.microsoft.com/office/drawing/2014/main" id="{FEB3D864-D7B2-4501-AE02-CE8C3B2D473B}"/>
              </a:ext>
            </a:extLst>
          </p:cNvPr>
          <p:cNvSpPr>
            <a:spLocks noGrp="1"/>
          </p:cNvSpPr>
          <p:nvPr>
            <p:ph type="title"/>
          </p:nvPr>
        </p:nvSpPr>
        <p:spPr>
          <a:xfrm>
            <a:off x="665922" y="987287"/>
            <a:ext cx="3548269" cy="4697896"/>
          </a:xfrm>
        </p:spPr>
        <p:txBody>
          <a:bodyPr>
            <a:normAutofit/>
          </a:bodyPr>
          <a:lstStyle/>
          <a:p>
            <a:r>
              <a:rPr lang="en-US" sz="3600"/>
              <a:t>Reservation process – single vehicle</a:t>
            </a:r>
          </a:p>
        </p:txBody>
      </p:sp>
      <p:sp>
        <p:nvSpPr>
          <p:cNvPr id="3" name="Content Placeholder 2">
            <a:extLst>
              <a:ext uri="{FF2B5EF4-FFF2-40B4-BE49-F238E27FC236}">
                <a16:creationId xmlns:a16="http://schemas.microsoft.com/office/drawing/2014/main" id="{4F9CE24E-03DC-4C6F-9446-163E53492434}"/>
              </a:ext>
            </a:extLst>
          </p:cNvPr>
          <p:cNvSpPr>
            <a:spLocks noGrp="1"/>
          </p:cNvSpPr>
          <p:nvPr>
            <p:ph idx="1"/>
          </p:nvPr>
        </p:nvSpPr>
        <p:spPr>
          <a:xfrm>
            <a:off x="4880113" y="417095"/>
            <a:ext cx="7007087" cy="5823284"/>
          </a:xfrm>
        </p:spPr>
        <p:txBody>
          <a:bodyPr anchor="ctr">
            <a:normAutofit/>
          </a:bodyPr>
          <a:lstStyle/>
          <a:p>
            <a:pPr marL="0" indent="0">
              <a:buNone/>
            </a:pPr>
            <a:r>
              <a:rPr lang="en-US" sz="1800" b="1" dirty="0"/>
              <a:t>Reservation can only be done through the NERV Webpage</a:t>
            </a:r>
          </a:p>
          <a:p>
            <a:pPr lvl="1"/>
            <a:r>
              <a:rPr lang="en-US" sz="1600" dirty="0">
                <a:hlinkClick r:id="rId3"/>
              </a:rPr>
              <a:t>https://sites.google.com/a/firenet.gov/nerv/</a:t>
            </a:r>
            <a:endParaRPr lang="en-US" sz="1600" dirty="0"/>
          </a:p>
          <a:p>
            <a:pPr marL="457200" lvl="1" indent="0">
              <a:buNone/>
            </a:pPr>
            <a:endParaRPr lang="en-US" sz="1600" dirty="0"/>
          </a:p>
          <a:p>
            <a:r>
              <a:rPr lang="en-US" sz="1800" dirty="0"/>
              <a:t>Know what type of vehicle is needed to meet the need of the assignment.</a:t>
            </a:r>
          </a:p>
          <a:p>
            <a:r>
              <a:rPr lang="en-US" sz="1800" dirty="0"/>
              <a:t>Download the Payment Cover Sheet and follow the directions on it</a:t>
            </a:r>
          </a:p>
          <a:p>
            <a:r>
              <a:rPr lang="en-US" sz="1800" dirty="0"/>
              <a:t>Review the Q&amp;A section on the webpage for common questions</a:t>
            </a:r>
          </a:p>
          <a:p>
            <a:pPr marL="0" indent="0">
              <a:buNone/>
            </a:pPr>
            <a:endParaRPr lang="en-US" sz="1800" dirty="0"/>
          </a:p>
          <a:p>
            <a:pPr marL="0" indent="0">
              <a:buNone/>
            </a:pPr>
            <a:r>
              <a:rPr lang="en-US" sz="1800" b="1" dirty="0"/>
              <a:t>Standard Vehicle Reservation Site:</a:t>
            </a:r>
          </a:p>
          <a:p>
            <a:r>
              <a:rPr lang="en-US" sz="1800" dirty="0"/>
              <a:t>All vehicles up to and including large SUV’s and ½ Ton Pickups</a:t>
            </a:r>
          </a:p>
          <a:p>
            <a:endParaRPr lang="en-US" sz="1800" dirty="0"/>
          </a:p>
          <a:p>
            <a:pPr marL="0" indent="0">
              <a:buNone/>
            </a:pPr>
            <a:r>
              <a:rPr lang="en-US" sz="1800" b="1" dirty="0"/>
              <a:t>Truck Reservation Site:</a:t>
            </a:r>
          </a:p>
          <a:p>
            <a:r>
              <a:rPr lang="en-US" sz="1800" dirty="0"/>
              <a:t>All Trucks ¾ Ton and larger (including cargo vehicles)</a:t>
            </a:r>
          </a:p>
        </p:txBody>
      </p:sp>
    </p:spTree>
    <p:extLst>
      <p:ext uri="{BB962C8B-B14F-4D97-AF65-F5344CB8AC3E}">
        <p14:creationId xmlns:p14="http://schemas.microsoft.com/office/powerpoint/2010/main" val="210909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4"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57AB653-403A-4C29-A765-2D5A9A91C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r="69222"/>
          <a:stretch/>
        </p:blipFill>
        <p:spPr>
          <a:xfrm>
            <a:off x="-1" y="4038600"/>
            <a:ext cx="4629151" cy="2819400"/>
          </a:xfrm>
          <a:prstGeom prst="rect">
            <a:avLst/>
          </a:prstGeom>
        </p:spPr>
      </p:pic>
      <p:sp>
        <p:nvSpPr>
          <p:cNvPr id="2" name="Title 1">
            <a:extLst>
              <a:ext uri="{FF2B5EF4-FFF2-40B4-BE49-F238E27FC236}">
                <a16:creationId xmlns:a16="http://schemas.microsoft.com/office/drawing/2014/main" id="{69522850-EE06-4125-906C-5BC37E8D4C6A}"/>
              </a:ext>
            </a:extLst>
          </p:cNvPr>
          <p:cNvSpPr>
            <a:spLocks noGrp="1"/>
          </p:cNvSpPr>
          <p:nvPr>
            <p:ph type="title"/>
          </p:nvPr>
        </p:nvSpPr>
        <p:spPr>
          <a:xfrm>
            <a:off x="665922" y="987287"/>
            <a:ext cx="3548269" cy="4697896"/>
          </a:xfrm>
        </p:spPr>
        <p:txBody>
          <a:bodyPr>
            <a:normAutofit/>
          </a:bodyPr>
          <a:lstStyle/>
          <a:p>
            <a:r>
              <a:rPr lang="en-US" sz="3600" dirty="0"/>
              <a:t>Reservation process – multi vehicle</a:t>
            </a:r>
          </a:p>
        </p:txBody>
      </p:sp>
      <p:sp>
        <p:nvSpPr>
          <p:cNvPr id="3" name="Content Placeholder 2">
            <a:extLst>
              <a:ext uri="{FF2B5EF4-FFF2-40B4-BE49-F238E27FC236}">
                <a16:creationId xmlns:a16="http://schemas.microsoft.com/office/drawing/2014/main" id="{DAB307C7-7175-48DA-925C-0C0371688048}"/>
              </a:ext>
            </a:extLst>
          </p:cNvPr>
          <p:cNvSpPr>
            <a:spLocks noGrp="1"/>
          </p:cNvSpPr>
          <p:nvPr>
            <p:ph idx="1"/>
          </p:nvPr>
        </p:nvSpPr>
        <p:spPr>
          <a:xfrm>
            <a:off x="5057825" y="400051"/>
            <a:ext cx="6629350" cy="6219824"/>
          </a:xfrm>
        </p:spPr>
        <p:txBody>
          <a:bodyPr anchor="ctr">
            <a:normAutofit lnSpcReduction="10000"/>
          </a:bodyPr>
          <a:lstStyle/>
          <a:p>
            <a:pPr marL="0" indent="0">
              <a:buNone/>
            </a:pPr>
            <a:r>
              <a:rPr lang="en-US" sz="1800" b="1" dirty="0"/>
              <a:t>Vehicle(s) needed for an incident "pool" vehicle at time of need and will be managed by ground support, dispatch, buying team or a local district.</a:t>
            </a:r>
          </a:p>
          <a:p>
            <a:pPr marL="0" indent="0">
              <a:buNone/>
            </a:pPr>
            <a:endParaRPr lang="en-US" sz="1800" dirty="0"/>
          </a:p>
          <a:p>
            <a:pPr lvl="1"/>
            <a:r>
              <a:rPr lang="en-US" sz="1800" dirty="0"/>
              <a:t>Ensure that each vehicle has a separate resource order</a:t>
            </a:r>
          </a:p>
          <a:p>
            <a:pPr marL="457200" lvl="1" indent="0">
              <a:buNone/>
            </a:pPr>
            <a:endParaRPr lang="en-US" sz="1800" dirty="0"/>
          </a:p>
          <a:p>
            <a:pPr lvl="1"/>
            <a:r>
              <a:rPr lang="en-US" sz="1800" dirty="0"/>
              <a:t>Multiple vehicles may be ordered on a single request as long as there are separate resource orders for each vehicle</a:t>
            </a:r>
          </a:p>
          <a:p>
            <a:pPr marL="457200" lvl="1" indent="0">
              <a:buNone/>
            </a:pPr>
            <a:endParaRPr lang="en-US" sz="1800" dirty="0"/>
          </a:p>
          <a:p>
            <a:pPr lvl="1"/>
            <a:r>
              <a:rPr lang="en-US" sz="1800" dirty="0"/>
              <a:t>Ensure users are aware of NERV requirements and refer them to the NERV webpage to download the Payment Cover Sheet along with reviewing the Q&amp;A.</a:t>
            </a:r>
          </a:p>
          <a:p>
            <a:pPr marL="457200" lvl="1" indent="0">
              <a:buNone/>
            </a:pPr>
            <a:endParaRPr lang="en-US" sz="1800" dirty="0"/>
          </a:p>
          <a:p>
            <a:pPr lvl="1"/>
            <a:r>
              <a:rPr lang="en-US" sz="1800" dirty="0"/>
              <a:t>Delivery and pickup may be requested (a fee will be charged to the vehicle invoice) </a:t>
            </a:r>
          </a:p>
          <a:p>
            <a:pPr marL="457200" lvl="1" indent="0">
              <a:buNone/>
            </a:pPr>
            <a:endParaRPr lang="en-US" sz="1800" dirty="0"/>
          </a:p>
          <a:p>
            <a:pPr lvl="1"/>
            <a:r>
              <a:rPr lang="en-US" sz="1800" dirty="0"/>
              <a:t>This is NOT a live site.  The vendor will respond to the request with a confirmation e-mail or phone call.  The initial notice after putting in the request is not a confirmation.</a:t>
            </a:r>
          </a:p>
          <a:p>
            <a:pPr marL="457200" lvl="1" indent="0">
              <a:buNone/>
            </a:pPr>
            <a:endParaRPr lang="en-US" sz="1800" dirty="0"/>
          </a:p>
          <a:p>
            <a:pPr marL="0" indent="0">
              <a:buNone/>
            </a:pPr>
            <a:endParaRPr lang="en-US" sz="1800" dirty="0"/>
          </a:p>
        </p:txBody>
      </p:sp>
    </p:spTree>
    <p:extLst>
      <p:ext uri="{BB962C8B-B14F-4D97-AF65-F5344CB8AC3E}">
        <p14:creationId xmlns:p14="http://schemas.microsoft.com/office/powerpoint/2010/main" val="338450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0164" y="167425"/>
            <a:ext cx="6029459" cy="1293028"/>
          </a:xfrm>
        </p:spPr>
        <p:txBody>
          <a:bodyPr>
            <a:normAutofit/>
          </a:bodyPr>
          <a:lstStyle/>
          <a:p>
            <a:pPr algn="l"/>
            <a:r>
              <a:rPr lang="en-US" dirty="0"/>
              <a:t>NERV Package </a:t>
            </a:r>
            <a:br>
              <a:rPr lang="en-US" dirty="0"/>
            </a:br>
            <a:r>
              <a:rPr lang="en-US" dirty="0"/>
              <a:t>for Payment/claims</a:t>
            </a:r>
          </a:p>
        </p:txBody>
      </p:sp>
      <p:sp>
        <p:nvSpPr>
          <p:cNvPr id="4" name="Content Placeholder 3">
            <a:extLst>
              <a:ext uri="{FF2B5EF4-FFF2-40B4-BE49-F238E27FC236}">
                <a16:creationId xmlns:a16="http://schemas.microsoft.com/office/drawing/2014/main" id="{053DE55C-0ABF-4230-A651-D2EB8F006692}"/>
              </a:ext>
            </a:extLst>
          </p:cNvPr>
          <p:cNvSpPr>
            <a:spLocks noGrp="1"/>
          </p:cNvSpPr>
          <p:nvPr>
            <p:ph idx="1"/>
          </p:nvPr>
        </p:nvSpPr>
        <p:spPr/>
        <p:txBody>
          <a:bodyPr>
            <a:normAutofit fontScale="85000" lnSpcReduction="20000"/>
          </a:bodyPr>
          <a:lstStyle/>
          <a:p>
            <a:r>
              <a:rPr lang="en-US" sz="1800" dirty="0"/>
              <a:t>For each vehicle ordered off the NERV BPA a NERV Package must be filled out and maintained BY THE OPERATOR or host incident managing official. </a:t>
            </a:r>
          </a:p>
          <a:p>
            <a:pPr lvl="1"/>
            <a:r>
              <a:rPr lang="en-US" sz="1800" dirty="0"/>
              <a:t>NERV Package will need to include:</a:t>
            </a:r>
          </a:p>
          <a:p>
            <a:pPr lvl="2"/>
            <a:r>
              <a:rPr lang="en-US" dirty="0"/>
              <a:t>The Payment Cover Sheet</a:t>
            </a:r>
          </a:p>
          <a:p>
            <a:pPr lvl="2"/>
            <a:r>
              <a:rPr lang="en-US" dirty="0"/>
              <a:t>All Resource Orders</a:t>
            </a:r>
          </a:p>
          <a:p>
            <a:pPr lvl="2"/>
            <a:r>
              <a:rPr lang="en-US" dirty="0"/>
              <a:t>The Commercial Rental Agreement (given by Enterprise at time of vehicle pickup or delivered)</a:t>
            </a:r>
          </a:p>
          <a:p>
            <a:pPr lvl="2"/>
            <a:r>
              <a:rPr lang="en-US" dirty="0"/>
              <a:t>Any and all other documents (pre/post inspection sheets, accident reports, etc.)</a:t>
            </a:r>
          </a:p>
          <a:p>
            <a:pPr marL="914400" lvl="2" indent="0">
              <a:buNone/>
            </a:pPr>
            <a:endParaRPr lang="en-US" dirty="0"/>
          </a:p>
          <a:p>
            <a:r>
              <a:rPr lang="en-US" sz="1800" dirty="0"/>
              <a:t>When a vehicle has been returned to Enterprise, each user is required to combine and scan all documents as one PDF file with the correct naming convention (AB-CDE-000000_O-1-Plate#) and email to their host dispatch and the NERV program.</a:t>
            </a:r>
          </a:p>
          <a:p>
            <a:endParaRPr lang="en-US" sz="1800" dirty="0"/>
          </a:p>
          <a:p>
            <a:r>
              <a:rPr lang="en-US" sz="1800" dirty="0"/>
              <a:t>Person to Person vehicle transfers is prohibited.</a:t>
            </a:r>
          </a:p>
          <a:p>
            <a:endParaRPr lang="en-US" sz="1800" dirty="0"/>
          </a:p>
          <a:p>
            <a:r>
              <a:rPr lang="en-US" sz="1800" dirty="0"/>
              <a:t>DO NOT leave the NERV Package in the vehicle or give it to the Enterprise agent.  Keep it for your record in case it is requested for at a later date.</a:t>
            </a:r>
          </a:p>
        </p:txBody>
      </p:sp>
    </p:spTree>
    <p:extLst>
      <p:ext uri="{BB962C8B-B14F-4D97-AF65-F5344CB8AC3E}">
        <p14:creationId xmlns:p14="http://schemas.microsoft.com/office/powerpoint/2010/main" val="186319050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1572</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Century Gothic</vt:lpstr>
      <vt:lpstr>Copperplate Gothic Bold</vt:lpstr>
      <vt:lpstr>Vapor Trail</vt:lpstr>
      <vt:lpstr> </vt:lpstr>
      <vt:lpstr> interagency availability</vt:lpstr>
      <vt:lpstr> Where/when can this be used</vt:lpstr>
      <vt:lpstr>When NOT to use nerv</vt:lpstr>
      <vt:lpstr>  types of vehicles available</vt:lpstr>
      <vt:lpstr>reservation process</vt:lpstr>
      <vt:lpstr>Reservation process – single vehicle</vt:lpstr>
      <vt:lpstr>Reservation process – multi vehicle</vt:lpstr>
      <vt:lpstr>NERV Package  for Payment/claims</vt:lpstr>
      <vt:lpstr>PowerPoint Presentation</vt:lpstr>
      <vt:lpstr>NERV – Damage/accidents</vt:lpstr>
      <vt:lpstr>Current Vehicle Report</vt:lpstr>
      <vt:lpstr>Finance – Cost</vt:lpstr>
      <vt:lpstr>NERV – Common Q &amp; A</vt:lpstr>
      <vt:lpstr>NERV – Common Q &amp; A</vt:lpstr>
      <vt:lpstr>NERV – Common Q &amp; A</vt:lpstr>
      <vt:lpstr>Possible Changes coming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Dickson, Juanita - FS</dc:creator>
  <cp:lastModifiedBy>Thao, Shane -FS</cp:lastModifiedBy>
  <cp:revision>30</cp:revision>
  <dcterms:created xsi:type="dcterms:W3CDTF">2020-05-20T19:53:44Z</dcterms:created>
  <dcterms:modified xsi:type="dcterms:W3CDTF">2021-03-26T16:45:59Z</dcterms:modified>
</cp:coreProperties>
</file>